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data1.xml" ContentType="application/vnd.openxmlformats-officedocument.drawingml.diagramData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data4.xml" ContentType="application/vnd.openxmlformats-officedocument.drawingml.diagramData+xml"/>
  <Override PartName="/ppt/diagrams/drawing1.xml" ContentType="application/vnd.ms-office.drawingml.diagramDrawing+xml"/>
  <Override PartName="/ppt/diagrams/drawing2.xml" ContentType="application/vnd.ms-office.drawingml.diagramDrawing+xml"/>
  <Override PartName="/ppt/diagrams/drawing3.xml" ContentType="application/vnd.ms-office.drawingml.diagramDrawing+xml"/>
  <Override PartName="/ppt/diagrams/drawing4.xml" ContentType="application/vnd.ms-office.drawingml.diagramDrawing+xml"/>
  <Override PartName="/ppt/diagrams/layout1.xml" ContentType="application/vnd.openxmlformats-officedocument.drawingml.diagram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layout4.xml" ContentType="application/vnd.openxmlformats-officedocument.drawingml.diagramLayout+xml"/>
  <Override PartName="/ppt/diagrams/quickStyle1.xml" ContentType="application/vnd.openxmlformats-officedocument.drawingml.diagramStyle+xml"/>
  <Override PartName="/ppt/diagrams/quickStyle2.xml" ContentType="application/vnd.openxmlformats-officedocument.drawingml.diagramStyle+xml"/>
  <Override PartName="/ppt/diagrams/quickStyle3.xml" ContentType="application/vnd.openxmlformats-officedocument.drawingml.diagramStyle+xml"/>
  <Override PartName="/ppt/diagrams/quickStyle4.xml" ContentType="application/vnd.openxmlformats-officedocument.drawingml.diagramStyl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3"/>
    <p:sldId id="508" r:id="rId4"/>
    <p:sldId id="509" r:id="rId5"/>
    <p:sldId id="510" r:id="rId6"/>
    <p:sldId id="511" r:id="rId7"/>
    <p:sldId id="512" r:id="rId8"/>
    <p:sldId id="516" r:id="rId9"/>
    <p:sldId id="515" r:id="rId10"/>
    <p:sldId id="517" r:id="rId11"/>
    <p:sldId id="518" r:id="rId12"/>
  </p:sldIdLst>
  <p:sldSz cx="9144000" cy="6858000" type="screen4x3"/>
  <p:notesSz cx="6858000" cy="9144000"/>
  <p:custDataLst>
    <p:tags r:id="rId17"/>
  </p:custDataLst>
  <p:defaultTextStyle>
    <a:defPPr>
      <a:defRPr lang="zh-CN"/>
    </a:defPPr>
    <a:lvl1pPr marL="0" lvl="0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lvl="1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lvl="2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lvl="3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lvl="4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lvl="5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lvl="6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lvl="7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lvl="8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59" userDrawn="1">
          <p15:clr>
            <a:srgbClr val="A4A3A4"/>
          </p15:clr>
        </p15:guide>
        <p15:guide id="2" pos="292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2FDB2607-1784-4EEB-B798-7EB5836EED8A}">
        <p14:showMediaCtrls xmlns:p14="http://schemas.microsoft.com/office/powerpoint/2010/main" val="1"/>
      </p:ext>
    </p:extLst>
  </p:showPr>
  <p:clrMru>
    <a:srgbClr val="110CF2"/>
    <a:srgbClr val="FF0000"/>
    <a:srgbClr val="99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1140"/>
  </p:normalViewPr>
  <p:slideViewPr>
    <p:cSldViewPr snapToGrid="0" showGuides="1">
      <p:cViewPr>
        <p:scale>
          <a:sx n="70" d="100"/>
          <a:sy n="70" d="100"/>
        </p:scale>
        <p:origin x="-1810" y="-269"/>
      </p:cViewPr>
      <p:guideLst>
        <p:guide orient="horz" pos="2159"/>
        <p:guide pos="2922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 showFormatting="0">
    <p:cViewPr>
      <p:scale>
        <a:sx n="66" d="100"/>
        <a:sy n="66" d="100"/>
      </p:scale>
      <p:origin x="0" y="0"/>
    </p:cViewPr>
  </p:sorterViewPr>
  <p:gridSpacing cx="36004" cy="36004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7" Type="http://schemas.openxmlformats.org/officeDocument/2006/relationships/tags" Target="tags/tag50.xml"/><Relationship Id="rId16" Type="http://schemas.openxmlformats.org/officeDocument/2006/relationships/tableStyles" Target="tableStyles.xml"/><Relationship Id="rId15" Type="http://schemas.openxmlformats.org/officeDocument/2006/relationships/viewProps" Target="viewProps.xml"/><Relationship Id="rId14" Type="http://schemas.openxmlformats.org/officeDocument/2006/relationships/presProps" Target="presProps.xml"/><Relationship Id="rId13" Type="http://schemas.openxmlformats.org/officeDocument/2006/relationships/notesMaster" Target="notesMasters/notesMaster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6047DBF-95AA-40BC-A783-377E8F18B84D}" type="doc">
      <dgm:prSet loTypeId="hierarchy" loCatId="hierarchy" qsTypeId="urn:microsoft.com/office/officeart/2005/8/quickstyle/simple1" qsCatId="simple" csTypeId="urn:microsoft.com/office/officeart/2005/8/colors/accent1_2" csCatId="accent1" phldr="0"/>
      <dgm:spPr/>
      <dgm:t>
        <a:bodyPr/>
        <a:p>
          <a:endParaRPr lang="zh-CN" altLang="en-US"/>
        </a:p>
      </dgm:t>
    </dgm:pt>
    <dgm:pt modelId="{9CF950A0-AF63-4EEF-9FFD-96C1F7E7E392}">
      <dgm:prSet phldrT="[文本]" phldr="0" custT="1"/>
      <dgm:spPr/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2000">
              <a:solidFill>
                <a:srgbClr val="FF0000"/>
              </a:solidFill>
            </a:rPr>
            <a:t>四、</a:t>
          </a:r>
          <a:r>
            <a:rPr lang="zh-CN" altLang="en-US" sz="2000">
              <a:solidFill>
                <a:srgbClr val="FF0000"/>
              </a:solidFill>
            </a:rPr>
            <a:t>预案主要内容</a:t>
          </a:r>
          <a:r>
            <a:rPr lang="zh-CN" altLang="en-US" sz="2000">
              <a:solidFill>
                <a:srgbClr val="FF0000"/>
              </a:solidFill>
            </a:rPr>
            <a:t/>
          </a:r>
          <a:endParaRPr lang="zh-CN" altLang="en-US" sz="2000">
            <a:solidFill>
              <a:srgbClr val="FF0000"/>
            </a:solidFill>
          </a:endParaRPr>
        </a:p>
      </dgm:t>
    </dgm:pt>
    <dgm:pt modelId="{C208B5D8-5995-4479-A42A-8A55E56C12D9}" cxnId="{080BC265-BCFD-49D8-8A98-1D94F9B82CDB}" type="parTrans">
      <dgm:prSet/>
      <dgm:spPr/>
      <dgm:t>
        <a:bodyPr/>
        <a:p>
          <a:endParaRPr lang="zh-CN" altLang="en-US"/>
        </a:p>
      </dgm:t>
    </dgm:pt>
    <dgm:pt modelId="{789CBC20-C209-4F6E-8277-16D1CD2BC23E}" cxnId="{080BC265-BCFD-49D8-8A98-1D94F9B82CDB}" type="sibTrans">
      <dgm:prSet/>
      <dgm:spPr/>
      <dgm:t>
        <a:bodyPr/>
        <a:p>
          <a:endParaRPr lang="zh-CN" altLang="en-US"/>
        </a:p>
      </dgm:t>
    </dgm:pt>
    <dgm:pt modelId="{43C98814-3703-4708-9480-0269618948C5}">
      <dgm:prSet phldrT="[文本]" phldr="0" custT="0"/>
      <dgm:spPr/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altLang="zh-CN">
              <a:solidFill>
                <a:srgbClr val="110CF2"/>
              </a:solidFill>
            </a:rPr>
            <a:t>1</a:t>
          </a:r>
          <a:r>
            <a:rPr lang="zh-CN" altLang="en-US">
              <a:solidFill>
                <a:srgbClr val="110CF2"/>
              </a:solidFill>
            </a:rPr>
            <a:t>、</a:t>
          </a:r>
          <a:r>
            <a:rPr lang="zh-CN" altLang="en-US">
              <a:solidFill>
                <a:srgbClr val="110CF2"/>
              </a:solidFill>
            </a:rPr>
            <a:t>总则</a:t>
          </a:r>
          <a:r>
            <a:rPr lang="zh-CN" altLang="en-US">
              <a:solidFill>
                <a:srgbClr val="110CF2"/>
              </a:solidFill>
            </a:rPr>
            <a:t/>
          </a:r>
          <a:endParaRPr lang="zh-CN" altLang="en-US">
            <a:solidFill>
              <a:srgbClr val="110CF2"/>
            </a:solidFill>
          </a:endParaRPr>
        </a:p>
      </dgm:t>
    </dgm:pt>
    <dgm:pt modelId="{CEE48522-27B1-4F7F-84F9-D98425D345C1}" cxnId="{F0FFF9C8-2C23-4840-83B8-EE5AB65B4001}" type="parTrans">
      <dgm:prSet/>
      <dgm:spPr/>
      <dgm:t>
        <a:bodyPr/>
        <a:p>
          <a:endParaRPr lang="zh-CN" altLang="en-US"/>
        </a:p>
      </dgm:t>
    </dgm:pt>
    <dgm:pt modelId="{8F8E0805-276C-4375-BEB7-3681B4D5E062}" cxnId="{F0FFF9C8-2C23-4840-83B8-EE5AB65B4001}" type="sibTrans">
      <dgm:prSet/>
      <dgm:spPr/>
      <dgm:t>
        <a:bodyPr/>
        <a:p>
          <a:endParaRPr lang="zh-CN" altLang="en-US"/>
        </a:p>
      </dgm:t>
    </dgm:pt>
    <dgm:pt modelId="{F1AA83D1-82F8-4882-BD74-6DBF70DCAB17}">
      <dgm:prSet phldr="0" custT="0"/>
      <dgm:spPr/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altLang="zh-CN">
              <a:solidFill>
                <a:srgbClr val="110CF2"/>
              </a:solidFill>
            </a:rPr>
            <a:t>2</a:t>
          </a:r>
          <a:r>
            <a:rPr lang="zh-CN" altLang="en-US">
              <a:solidFill>
                <a:srgbClr val="110CF2"/>
              </a:solidFill>
            </a:rPr>
            <a:t>、</a:t>
          </a:r>
          <a:r>
            <a:rPr lang="zh-CN" altLang="en-US">
              <a:solidFill>
                <a:srgbClr val="110CF2"/>
              </a:solidFill>
            </a:rPr>
            <a:t>组织机构与职责</a:t>
          </a:r>
          <a:r>
            <a:rPr lang="zh-CN" altLang="en-US">
              <a:solidFill>
                <a:srgbClr val="110CF2"/>
              </a:solidFill>
            </a:rPr>
            <a:t/>
          </a:r>
          <a:endParaRPr lang="zh-CN" altLang="en-US">
            <a:solidFill>
              <a:srgbClr val="110CF2"/>
            </a:solidFill>
          </a:endParaRPr>
        </a:p>
      </dgm:t>
    </dgm:pt>
    <dgm:pt modelId="{46F89DE9-F50E-4502-A1ED-96FD841FB331}" cxnId="{FD47AFA4-D634-42D7-B351-362CF602539B}" type="parTrans">
      <dgm:prSet/>
      <dgm:spPr/>
    </dgm:pt>
    <dgm:pt modelId="{6D57E36E-6AB4-41AB-A276-490EC8ECE107}" cxnId="{FD47AFA4-D634-42D7-B351-362CF602539B}" type="sibTrans">
      <dgm:prSet/>
      <dgm:spPr/>
    </dgm:pt>
    <dgm:pt modelId="{BA959064-59D6-4DF1-987D-D0BEB36FEF2F}">
      <dgm:prSet phldr="0" custT="0"/>
      <dgm:spPr/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altLang="zh-CN">
              <a:solidFill>
                <a:srgbClr val="110CF2"/>
              </a:solidFill>
            </a:rPr>
            <a:t>3</a:t>
          </a:r>
          <a:r>
            <a:rPr lang="zh-CN" altLang="en-US">
              <a:solidFill>
                <a:srgbClr val="110CF2"/>
              </a:solidFill>
            </a:rPr>
            <a:t>、</a:t>
          </a:r>
          <a:r>
            <a:rPr lang="zh-CN" altLang="en-US">
              <a:solidFill>
                <a:srgbClr val="110CF2"/>
              </a:solidFill>
            </a:rPr>
            <a:t>监测与预警</a:t>
          </a:r>
          <a:r>
            <a:rPr lang="zh-CN" altLang="en-US">
              <a:solidFill>
                <a:srgbClr val="110CF2"/>
              </a:solidFill>
            </a:rPr>
            <a:t/>
          </a:r>
          <a:endParaRPr lang="zh-CN" altLang="en-US">
            <a:solidFill>
              <a:srgbClr val="110CF2"/>
            </a:solidFill>
          </a:endParaRPr>
        </a:p>
      </dgm:t>
    </dgm:pt>
    <dgm:pt modelId="{148A1748-BE03-4A08-89FA-12B1544C0053}" cxnId="{73D33586-AF56-4161-8775-681858D9C5EA}" type="parTrans">
      <dgm:prSet/>
      <dgm:spPr/>
    </dgm:pt>
    <dgm:pt modelId="{AADFAA60-569B-4214-BE1E-455DA16A240A}" cxnId="{73D33586-AF56-4161-8775-681858D9C5EA}" type="sibTrans">
      <dgm:prSet/>
      <dgm:spPr/>
    </dgm:pt>
    <dgm:pt modelId="{EEA9BF43-52EA-422D-B843-A7E2D98344F1}">
      <dgm:prSet phldrT="[文本]" phldr="0" custT="0"/>
      <dgm:spPr/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altLang="zh-CN">
              <a:solidFill>
                <a:srgbClr val="110CF2"/>
              </a:solidFill>
            </a:rPr>
            <a:t>4</a:t>
          </a:r>
          <a:r>
            <a:rPr lang="zh-CN" altLang="en-US">
              <a:solidFill>
                <a:srgbClr val="110CF2"/>
              </a:solidFill>
            </a:rPr>
            <a:t>、</a:t>
          </a:r>
          <a:r>
            <a:rPr lang="zh-CN" altLang="en-US">
              <a:solidFill>
                <a:srgbClr val="110CF2"/>
              </a:solidFill>
            </a:rPr>
            <a:t>应急响应与处置</a:t>
          </a:r>
          <a:r>
            <a:rPr lang="zh-CN" altLang="en-US">
              <a:solidFill>
                <a:srgbClr val="110CF2"/>
              </a:solidFill>
            </a:rPr>
            <a:t/>
          </a:r>
          <a:endParaRPr lang="zh-CN" altLang="en-US">
            <a:solidFill>
              <a:srgbClr val="110CF2"/>
            </a:solidFill>
          </a:endParaRPr>
        </a:p>
      </dgm:t>
    </dgm:pt>
    <dgm:pt modelId="{DD4B9A5E-AF0E-4E40-AE50-8ADA48B6C96E}" cxnId="{D51F9AEC-097E-4A9A-B0FC-89F8A8C063BA}" type="parTrans">
      <dgm:prSet/>
      <dgm:spPr/>
      <dgm:t>
        <a:bodyPr/>
        <a:p>
          <a:endParaRPr lang="zh-CN" altLang="en-US"/>
        </a:p>
      </dgm:t>
    </dgm:pt>
    <dgm:pt modelId="{35829CFD-40BE-4AAC-B481-B24731CD799F}" cxnId="{D51F9AEC-097E-4A9A-B0FC-89F8A8C063BA}" type="sibTrans">
      <dgm:prSet/>
      <dgm:spPr/>
      <dgm:t>
        <a:bodyPr/>
        <a:p>
          <a:endParaRPr lang="zh-CN" altLang="en-US"/>
        </a:p>
      </dgm:t>
    </dgm:pt>
    <dgm:pt modelId="{A53F3A15-2CD1-4F76-B385-090FC1E6E9DC}">
      <dgm:prSet phldr="0" custT="0"/>
      <dgm:spPr/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altLang="zh-CN">
              <a:solidFill>
                <a:srgbClr val="110CF2"/>
              </a:solidFill>
            </a:rPr>
            <a:t>5</a:t>
          </a:r>
          <a:r>
            <a:rPr lang="zh-CN" altLang="en-US">
              <a:solidFill>
                <a:srgbClr val="110CF2"/>
              </a:solidFill>
            </a:rPr>
            <a:t>、</a:t>
          </a:r>
          <a:r>
            <a:rPr lang="zh-CN" altLang="en-US">
              <a:solidFill>
                <a:srgbClr val="110CF2"/>
              </a:solidFill>
            </a:rPr>
            <a:t>应急终止与后续工作</a:t>
          </a:r>
          <a:r>
            <a:rPr lang="zh-CN" altLang="en-US">
              <a:solidFill>
                <a:srgbClr val="110CF2"/>
              </a:solidFill>
            </a:rPr>
            <a:t/>
          </a:r>
          <a:endParaRPr lang="zh-CN" altLang="en-US">
            <a:solidFill>
              <a:srgbClr val="110CF2"/>
            </a:solidFill>
          </a:endParaRPr>
        </a:p>
      </dgm:t>
    </dgm:pt>
    <dgm:pt modelId="{86C6C7E6-082A-4CBB-8F4B-E377134E7FEB}" cxnId="{1B188B16-3DFA-46B5-A9C4-2BB4F313B9E9}" type="parTrans">
      <dgm:prSet/>
      <dgm:spPr/>
    </dgm:pt>
    <dgm:pt modelId="{BD993D84-7B1B-4086-AF2F-03E3AA90FDF5}" cxnId="{1B188B16-3DFA-46B5-A9C4-2BB4F313B9E9}" type="sibTrans">
      <dgm:prSet/>
      <dgm:spPr/>
    </dgm:pt>
    <dgm:pt modelId="{6C87C203-AB44-4671-AEDF-16443C36BC83}">
      <dgm:prSet phldr="0" custT="0"/>
      <dgm:spPr/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altLang="zh-CN">
              <a:solidFill>
                <a:srgbClr val="110CF2"/>
              </a:solidFill>
            </a:rPr>
            <a:t>6</a:t>
          </a:r>
          <a:r>
            <a:rPr lang="zh-CN" altLang="en-US">
              <a:solidFill>
                <a:srgbClr val="110CF2"/>
              </a:solidFill>
            </a:rPr>
            <a:t>、</a:t>
          </a:r>
          <a:r>
            <a:rPr lang="zh-CN" altLang="en-US">
              <a:solidFill>
                <a:srgbClr val="110CF2"/>
              </a:solidFill>
            </a:rPr>
            <a:t>保障措施</a:t>
          </a:r>
          <a:r>
            <a:rPr lang="zh-CN" altLang="en-US">
              <a:solidFill>
                <a:srgbClr val="110CF2"/>
              </a:solidFill>
            </a:rPr>
            <a:t/>
          </a:r>
          <a:endParaRPr lang="zh-CN" altLang="en-US">
            <a:solidFill>
              <a:srgbClr val="110CF2"/>
            </a:solidFill>
          </a:endParaRPr>
        </a:p>
      </dgm:t>
    </dgm:pt>
    <dgm:pt modelId="{4724A381-00AB-4E8A-B09D-B00C5CA6DBB6}" cxnId="{61730F50-5BA5-4FB1-90EE-68C340425528}" type="parTrans">
      <dgm:prSet/>
      <dgm:spPr/>
    </dgm:pt>
    <dgm:pt modelId="{CE8C90D6-A4B3-4A7C-8285-F7803AA3DB5A}" cxnId="{61730F50-5BA5-4FB1-90EE-68C340425528}" type="sibTrans">
      <dgm:prSet/>
      <dgm:spPr/>
    </dgm:pt>
    <dgm:pt modelId="{05B7883E-08CA-4B11-978A-0E031766AB04}">
      <dgm:prSet phldrT="[文本]" phldr="0" custT="0"/>
      <dgm:spPr/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altLang="zh-CN">
              <a:solidFill>
                <a:srgbClr val="110CF2"/>
              </a:solidFill>
            </a:rPr>
            <a:t>7</a:t>
          </a:r>
          <a:r>
            <a:rPr lang="zh-CN" altLang="en-US">
              <a:solidFill>
                <a:srgbClr val="110CF2"/>
              </a:solidFill>
            </a:rPr>
            <a:t>、</a:t>
          </a:r>
          <a:r>
            <a:rPr lang="zh-CN" altLang="en-US">
              <a:solidFill>
                <a:srgbClr val="110CF2"/>
              </a:solidFill>
            </a:rPr>
            <a:t>附则</a:t>
          </a:r>
          <a:r>
            <a:rPr lang="zh-CN" altLang="en-US">
              <a:solidFill>
                <a:srgbClr val="110CF2"/>
              </a:solidFill>
            </a:rPr>
            <a:t/>
          </a:r>
          <a:endParaRPr lang="zh-CN" altLang="en-US">
            <a:solidFill>
              <a:srgbClr val="110CF2"/>
            </a:solidFill>
          </a:endParaRPr>
        </a:p>
      </dgm:t>
    </dgm:pt>
    <dgm:pt modelId="{D3AE5FBF-22B8-495D-8175-D008E6DBE25A}" cxnId="{582E402D-03AD-4DC4-B08F-2CA32C66C3EF}" type="parTrans">
      <dgm:prSet/>
      <dgm:spPr/>
      <dgm:t>
        <a:bodyPr/>
        <a:p>
          <a:endParaRPr lang="zh-CN" altLang="en-US"/>
        </a:p>
      </dgm:t>
    </dgm:pt>
    <dgm:pt modelId="{07129F62-24FE-4443-9066-E2A8C0818369}" cxnId="{582E402D-03AD-4DC4-B08F-2CA32C66C3EF}" type="sibTrans">
      <dgm:prSet/>
      <dgm:spPr/>
      <dgm:t>
        <a:bodyPr/>
        <a:p>
          <a:endParaRPr lang="zh-CN" altLang="en-US"/>
        </a:p>
      </dgm:t>
    </dgm:pt>
    <dgm:pt modelId="{D46EE152-774F-4CA8-9116-98CB08AEFA88}" type="pres">
      <dgm:prSet presAssocID="{D6047DBF-95AA-40BC-A783-377E8F18B84D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D1C58439-AB41-4D73-94D5-800644F6883C}" type="pres">
      <dgm:prSet presAssocID="{9CF950A0-AF63-4EEF-9FFD-96C1F7E7E392}" presName="root1" presStyleCnt="0"/>
      <dgm:spPr/>
    </dgm:pt>
    <dgm:pt modelId="{9B9BF0AB-5901-4E79-B4D7-EC064A6E4281}" type="pres">
      <dgm:prSet presAssocID="{9CF950A0-AF63-4EEF-9FFD-96C1F7E7E392}" presName="LevelOneTextNode" presStyleLbl="node0" presStyleIdx="0" presStyleCnt="1">
        <dgm:presLayoutVars>
          <dgm:chPref val="3"/>
        </dgm:presLayoutVars>
      </dgm:prSet>
      <dgm:spPr/>
    </dgm:pt>
    <dgm:pt modelId="{A6E13702-6C97-4911-A4E2-59EE8E68C431}" type="pres">
      <dgm:prSet presAssocID="{9CF950A0-AF63-4EEF-9FFD-96C1F7E7E392}" presName="level2hierChild" presStyleCnt="0"/>
      <dgm:spPr/>
    </dgm:pt>
    <dgm:pt modelId="{64B430B3-FF1B-406C-9FF2-27BA23788747}" type="pres">
      <dgm:prSet presAssocID="{CEE48522-27B1-4F7F-84F9-D98425D345C1}" presName="conn2-1" presStyleLbl="parChTrans1D2" presStyleIdx="0" presStyleCnt="7"/>
      <dgm:spPr/>
    </dgm:pt>
    <dgm:pt modelId="{C069D299-1B39-4BB1-9C27-833B58C46156}" type="pres">
      <dgm:prSet presAssocID="{CEE48522-27B1-4F7F-84F9-D98425D345C1}" presName="connTx" presStyleCnt="0"/>
      <dgm:spPr/>
    </dgm:pt>
    <dgm:pt modelId="{9C4BE19C-8DBD-46B6-9067-607184141480}" type="pres">
      <dgm:prSet presAssocID="{43C98814-3703-4708-9480-0269618948C5}" presName="root2" presStyleCnt="0"/>
      <dgm:spPr/>
    </dgm:pt>
    <dgm:pt modelId="{CDA235D6-AC41-4ED3-AF28-D9CD9EDCBAED}" type="pres">
      <dgm:prSet presAssocID="{43C98814-3703-4708-9480-0269618948C5}" presName="LevelTwoTextNode" presStyleLbl="node2" presStyleIdx="0" presStyleCnt="7">
        <dgm:presLayoutVars>
          <dgm:chPref val="3"/>
        </dgm:presLayoutVars>
      </dgm:prSet>
      <dgm:spPr/>
    </dgm:pt>
    <dgm:pt modelId="{72E265FC-36E6-4BBF-AC05-214FD6415DAB}" type="pres">
      <dgm:prSet presAssocID="{43C98814-3703-4708-9480-0269618948C5}" presName="level3hierChild" presStyleCnt="0"/>
      <dgm:spPr/>
    </dgm:pt>
    <dgm:pt modelId="{1DB53C06-8887-4598-80B3-FB7FDC4E10BE}" type="pres">
      <dgm:prSet presAssocID="{46F89DE9-F50E-4502-A1ED-96FD841FB331}" presName="conn2-1" presStyleLbl="parChTrans1D2" presStyleIdx="1" presStyleCnt="7"/>
      <dgm:spPr/>
    </dgm:pt>
    <dgm:pt modelId="{E79EBF29-B967-4696-8B26-D8A70CF76BC3}" type="pres">
      <dgm:prSet presAssocID="{46F89DE9-F50E-4502-A1ED-96FD841FB331}" presName="connTx" presStyleCnt="0"/>
      <dgm:spPr/>
    </dgm:pt>
    <dgm:pt modelId="{D9FD2678-5342-44D1-AB8D-A8C074C7B4E6}" type="pres">
      <dgm:prSet presAssocID="{F1AA83D1-82F8-4882-BD74-6DBF70DCAB17}" presName="root2" presStyleCnt="0"/>
      <dgm:spPr/>
    </dgm:pt>
    <dgm:pt modelId="{5951B6DC-CDF2-43A4-B837-DF01468EB578}" type="pres">
      <dgm:prSet presAssocID="{F1AA83D1-82F8-4882-BD74-6DBF70DCAB17}" presName="LevelTwoTextNode" presStyleLbl="node2" presStyleIdx="1" presStyleCnt="7">
        <dgm:presLayoutVars>
          <dgm:chPref val="3"/>
        </dgm:presLayoutVars>
      </dgm:prSet>
      <dgm:spPr/>
    </dgm:pt>
    <dgm:pt modelId="{03026CAE-405E-42BF-A95A-CCAE4AF3B752}" type="pres">
      <dgm:prSet presAssocID="{F1AA83D1-82F8-4882-BD74-6DBF70DCAB17}" presName="level3hierChild" presStyleCnt="0"/>
      <dgm:spPr/>
    </dgm:pt>
    <dgm:pt modelId="{BFE042DF-1921-48D8-95A8-213AD9FD6E9C}" type="pres">
      <dgm:prSet presAssocID="{148A1748-BE03-4A08-89FA-12B1544C0053}" presName="conn2-1" presStyleLbl="parChTrans1D2" presStyleIdx="2" presStyleCnt="7"/>
      <dgm:spPr/>
    </dgm:pt>
    <dgm:pt modelId="{1DF2F04F-5D5F-4455-AD24-2C5D6B9CAE21}" type="pres">
      <dgm:prSet presAssocID="{148A1748-BE03-4A08-89FA-12B1544C0053}" presName="connTx" presStyleCnt="0"/>
      <dgm:spPr/>
    </dgm:pt>
    <dgm:pt modelId="{9A83BFE7-4C71-4C2D-A91D-D89E3E45C9E7}" type="pres">
      <dgm:prSet presAssocID="{BA959064-59D6-4DF1-987D-D0BEB36FEF2F}" presName="root2" presStyleCnt="0"/>
      <dgm:spPr/>
    </dgm:pt>
    <dgm:pt modelId="{2A051ED8-DD23-467C-8A27-931A662B4DC0}" type="pres">
      <dgm:prSet presAssocID="{BA959064-59D6-4DF1-987D-D0BEB36FEF2F}" presName="LevelTwoTextNode" presStyleLbl="node2" presStyleIdx="2" presStyleCnt="7">
        <dgm:presLayoutVars>
          <dgm:chPref val="3"/>
        </dgm:presLayoutVars>
      </dgm:prSet>
      <dgm:spPr/>
    </dgm:pt>
    <dgm:pt modelId="{D9050763-BA6E-456E-ACFF-482BDCF8F70D}" type="pres">
      <dgm:prSet presAssocID="{BA959064-59D6-4DF1-987D-D0BEB36FEF2F}" presName="level3hierChild" presStyleCnt="0"/>
      <dgm:spPr/>
    </dgm:pt>
    <dgm:pt modelId="{2F66960D-CF7A-443C-8CB9-E7DD0B261214}" type="pres">
      <dgm:prSet presAssocID="{DD4B9A5E-AF0E-4E40-AE50-8ADA48B6C96E}" presName="conn2-1" presStyleLbl="parChTrans1D2" presStyleIdx="3" presStyleCnt="7"/>
      <dgm:spPr/>
    </dgm:pt>
    <dgm:pt modelId="{5BBFF12A-A69F-4078-A83D-A1EAB54C5269}" type="pres">
      <dgm:prSet presAssocID="{DD4B9A5E-AF0E-4E40-AE50-8ADA48B6C96E}" presName="connTx" presStyleCnt="0"/>
      <dgm:spPr/>
    </dgm:pt>
    <dgm:pt modelId="{C34060C1-0884-4F60-ADDF-610222CEEF01}" type="pres">
      <dgm:prSet presAssocID="{EEA9BF43-52EA-422D-B843-A7E2D98344F1}" presName="root2" presStyleCnt="0"/>
      <dgm:spPr/>
    </dgm:pt>
    <dgm:pt modelId="{3540059A-19CD-4FBD-A598-B7A4BB9DA52D}" type="pres">
      <dgm:prSet presAssocID="{EEA9BF43-52EA-422D-B843-A7E2D98344F1}" presName="LevelTwoTextNode" presStyleLbl="node2" presStyleIdx="3" presStyleCnt="7">
        <dgm:presLayoutVars>
          <dgm:chPref val="3"/>
        </dgm:presLayoutVars>
      </dgm:prSet>
      <dgm:spPr/>
    </dgm:pt>
    <dgm:pt modelId="{5F2B1077-175E-4F04-9ED5-8097B74233FF}" type="pres">
      <dgm:prSet presAssocID="{EEA9BF43-52EA-422D-B843-A7E2D98344F1}" presName="level3hierChild" presStyleCnt="0"/>
      <dgm:spPr/>
    </dgm:pt>
    <dgm:pt modelId="{DD85C5C5-B63E-4B49-9A35-7379189B97DC}" type="pres">
      <dgm:prSet presAssocID="{86C6C7E6-082A-4CBB-8F4B-E377134E7FEB}" presName="conn2-1" presStyleLbl="parChTrans1D2" presStyleIdx="4" presStyleCnt="7"/>
      <dgm:spPr/>
    </dgm:pt>
    <dgm:pt modelId="{CC1DBB58-1892-4A69-9F54-B2FCDB429025}" type="pres">
      <dgm:prSet presAssocID="{86C6C7E6-082A-4CBB-8F4B-E377134E7FEB}" presName="connTx" presStyleCnt="0"/>
      <dgm:spPr/>
    </dgm:pt>
    <dgm:pt modelId="{74BA8BC0-FC5B-4114-A325-9E483EBB4014}" type="pres">
      <dgm:prSet presAssocID="{A53F3A15-2CD1-4F76-B385-090FC1E6E9DC}" presName="root2" presStyleCnt="0"/>
      <dgm:spPr/>
    </dgm:pt>
    <dgm:pt modelId="{B33D8A53-9B59-46F4-8A63-C2C93029385F}" type="pres">
      <dgm:prSet presAssocID="{A53F3A15-2CD1-4F76-B385-090FC1E6E9DC}" presName="LevelTwoTextNode" presStyleLbl="node2" presStyleIdx="4" presStyleCnt="7">
        <dgm:presLayoutVars>
          <dgm:chPref val="3"/>
        </dgm:presLayoutVars>
      </dgm:prSet>
      <dgm:spPr/>
    </dgm:pt>
    <dgm:pt modelId="{FC7BA15B-E2EF-499C-B1A2-7C27DA858725}" type="pres">
      <dgm:prSet presAssocID="{A53F3A15-2CD1-4F76-B385-090FC1E6E9DC}" presName="level3hierChild" presStyleCnt="0"/>
      <dgm:spPr/>
    </dgm:pt>
    <dgm:pt modelId="{3DC27C9E-7965-4169-A813-C943D46332B4}" type="pres">
      <dgm:prSet presAssocID="{4724A381-00AB-4E8A-B09D-B00C5CA6DBB6}" presName="conn2-1" presStyleLbl="parChTrans1D2" presStyleIdx="5" presStyleCnt="7"/>
      <dgm:spPr/>
    </dgm:pt>
    <dgm:pt modelId="{DCA76741-4BB6-4DA9-A395-FE5927026D44}" type="pres">
      <dgm:prSet presAssocID="{4724A381-00AB-4E8A-B09D-B00C5CA6DBB6}" presName="connTx" presStyleCnt="0"/>
      <dgm:spPr/>
    </dgm:pt>
    <dgm:pt modelId="{17B82A50-9DAB-4FF1-A7D2-2F9A7D04230D}" type="pres">
      <dgm:prSet presAssocID="{6C87C203-AB44-4671-AEDF-16443C36BC83}" presName="root2" presStyleCnt="0"/>
      <dgm:spPr/>
    </dgm:pt>
    <dgm:pt modelId="{D8AC557C-68D8-4970-9096-E4DB1835E8CE}" type="pres">
      <dgm:prSet presAssocID="{6C87C203-AB44-4671-AEDF-16443C36BC83}" presName="LevelTwoTextNode" presStyleLbl="node2" presStyleIdx="5" presStyleCnt="7">
        <dgm:presLayoutVars>
          <dgm:chPref val="3"/>
        </dgm:presLayoutVars>
      </dgm:prSet>
      <dgm:spPr/>
    </dgm:pt>
    <dgm:pt modelId="{EDAE0543-2C8C-4CAB-9979-B336EE8115F8}" type="pres">
      <dgm:prSet presAssocID="{6C87C203-AB44-4671-AEDF-16443C36BC83}" presName="level3hierChild" presStyleCnt="0"/>
      <dgm:spPr/>
    </dgm:pt>
    <dgm:pt modelId="{CED1A3A3-B184-469E-86AE-670623BA4E5D}" type="pres">
      <dgm:prSet presAssocID="{D3AE5FBF-22B8-495D-8175-D008E6DBE25A}" presName="conn2-1" presStyleLbl="parChTrans1D2" presStyleIdx="6" presStyleCnt="7"/>
      <dgm:spPr/>
    </dgm:pt>
    <dgm:pt modelId="{925CFC76-454F-4CEF-ADE7-B0D5EBC96571}" type="pres">
      <dgm:prSet presAssocID="{D3AE5FBF-22B8-495D-8175-D008E6DBE25A}" presName="connTx" presStyleCnt="0"/>
      <dgm:spPr/>
    </dgm:pt>
    <dgm:pt modelId="{FE25D188-752C-49DB-8CF7-81DAD4AA116D}" type="pres">
      <dgm:prSet presAssocID="{05B7883E-08CA-4B11-978A-0E031766AB04}" presName="root2" presStyleCnt="0"/>
      <dgm:spPr/>
    </dgm:pt>
    <dgm:pt modelId="{E8D2105A-5421-473B-835F-F6E08D9D2D9B}" type="pres">
      <dgm:prSet presAssocID="{05B7883E-08CA-4B11-978A-0E031766AB04}" presName="LevelTwoTextNode" presStyleLbl="node2" presStyleIdx="6" presStyleCnt="7">
        <dgm:presLayoutVars>
          <dgm:chPref val="3"/>
        </dgm:presLayoutVars>
      </dgm:prSet>
      <dgm:spPr/>
    </dgm:pt>
    <dgm:pt modelId="{8A9817AD-1B7B-4DD1-A786-15A6E30FA3D8}" type="pres">
      <dgm:prSet presAssocID="{05B7883E-08CA-4B11-978A-0E031766AB04}" presName="level3hierChild" presStyleCnt="0"/>
      <dgm:spPr/>
    </dgm:pt>
  </dgm:ptLst>
  <dgm:cxnLst>
    <dgm:cxn modelId="{080BC265-BCFD-49D8-8A98-1D94F9B82CDB}" srcId="{D6047DBF-95AA-40BC-A783-377E8F18B84D}" destId="{9CF950A0-AF63-4EEF-9FFD-96C1F7E7E392}" srcOrd="0" destOrd="0" parTransId="{C208B5D8-5995-4479-A42A-8A55E56C12D9}" sibTransId="{789CBC20-C209-4F6E-8277-16D1CD2BC23E}"/>
    <dgm:cxn modelId="{F0FFF9C8-2C23-4840-83B8-EE5AB65B4001}" srcId="{9CF950A0-AF63-4EEF-9FFD-96C1F7E7E392}" destId="{43C98814-3703-4708-9480-0269618948C5}" srcOrd="0" destOrd="0" parTransId="{CEE48522-27B1-4F7F-84F9-D98425D345C1}" sibTransId="{8F8E0805-276C-4375-BEB7-3681B4D5E062}"/>
    <dgm:cxn modelId="{FD47AFA4-D634-42D7-B351-362CF602539B}" srcId="{9CF950A0-AF63-4EEF-9FFD-96C1F7E7E392}" destId="{F1AA83D1-82F8-4882-BD74-6DBF70DCAB17}" srcOrd="1" destOrd="0" parTransId="{46F89DE9-F50E-4502-A1ED-96FD841FB331}" sibTransId="{6D57E36E-6AB4-41AB-A276-490EC8ECE107}"/>
    <dgm:cxn modelId="{73D33586-AF56-4161-8775-681858D9C5EA}" srcId="{9CF950A0-AF63-4EEF-9FFD-96C1F7E7E392}" destId="{BA959064-59D6-4DF1-987D-D0BEB36FEF2F}" srcOrd="2" destOrd="0" parTransId="{148A1748-BE03-4A08-89FA-12B1544C0053}" sibTransId="{AADFAA60-569B-4214-BE1E-455DA16A240A}"/>
    <dgm:cxn modelId="{D51F9AEC-097E-4A9A-B0FC-89F8A8C063BA}" srcId="{9CF950A0-AF63-4EEF-9FFD-96C1F7E7E392}" destId="{EEA9BF43-52EA-422D-B843-A7E2D98344F1}" srcOrd="3" destOrd="0" parTransId="{DD4B9A5E-AF0E-4E40-AE50-8ADA48B6C96E}" sibTransId="{35829CFD-40BE-4AAC-B481-B24731CD799F}"/>
    <dgm:cxn modelId="{1B188B16-3DFA-46B5-A9C4-2BB4F313B9E9}" srcId="{9CF950A0-AF63-4EEF-9FFD-96C1F7E7E392}" destId="{A53F3A15-2CD1-4F76-B385-090FC1E6E9DC}" srcOrd="4" destOrd="0" parTransId="{86C6C7E6-082A-4CBB-8F4B-E377134E7FEB}" sibTransId="{BD993D84-7B1B-4086-AF2F-03E3AA90FDF5}"/>
    <dgm:cxn modelId="{61730F50-5BA5-4FB1-90EE-68C340425528}" srcId="{9CF950A0-AF63-4EEF-9FFD-96C1F7E7E392}" destId="{6C87C203-AB44-4671-AEDF-16443C36BC83}" srcOrd="5" destOrd="0" parTransId="{4724A381-00AB-4E8A-B09D-B00C5CA6DBB6}" sibTransId="{CE8C90D6-A4B3-4A7C-8285-F7803AA3DB5A}"/>
    <dgm:cxn modelId="{582E402D-03AD-4DC4-B08F-2CA32C66C3EF}" srcId="{9CF950A0-AF63-4EEF-9FFD-96C1F7E7E392}" destId="{05B7883E-08CA-4B11-978A-0E031766AB04}" srcOrd="6" destOrd="0" parTransId="{D3AE5FBF-22B8-495D-8175-D008E6DBE25A}" sibTransId="{07129F62-24FE-4443-9066-E2A8C0818369}"/>
    <dgm:cxn modelId="{D2BEACDD-5A71-4E77-96F5-DA09B9D0FD67}" type="presOf" srcId="{D6047DBF-95AA-40BC-A783-377E8F18B84D}" destId="{D46EE152-774F-4CA8-9116-98CB08AEFA88}" srcOrd="0" destOrd="0" presId="urn:microsoft.com/office/officeart/2008/layout/HorizontalMultiLevelHierarchy"/>
    <dgm:cxn modelId="{7DD0985F-D861-4EE9-98D0-9048B38DA4FD}" type="presParOf" srcId="{D46EE152-774F-4CA8-9116-98CB08AEFA88}" destId="{D1C58439-AB41-4D73-94D5-800644F6883C}" srcOrd="0" destOrd="0" presId="urn:microsoft.com/office/officeart/2008/layout/HorizontalMultiLevelHierarchy"/>
    <dgm:cxn modelId="{B6214BBD-320E-48EA-A8DF-65DC48E82522}" type="presParOf" srcId="{D1C58439-AB41-4D73-94D5-800644F6883C}" destId="{9B9BF0AB-5901-4E79-B4D7-EC064A6E4281}" srcOrd="0" destOrd="0" presId="urn:microsoft.com/office/officeart/2008/layout/HorizontalMultiLevelHierarchy"/>
    <dgm:cxn modelId="{1BCD89CB-B12A-4DA0-83CB-133E7678546F}" type="presOf" srcId="{9CF950A0-AF63-4EEF-9FFD-96C1F7E7E392}" destId="{9B9BF0AB-5901-4E79-B4D7-EC064A6E4281}" srcOrd="0" destOrd="0" presId="urn:microsoft.com/office/officeart/2008/layout/HorizontalMultiLevelHierarchy"/>
    <dgm:cxn modelId="{551F82C2-AE10-4D0B-B978-2013481BE0DA}" type="presParOf" srcId="{D1C58439-AB41-4D73-94D5-800644F6883C}" destId="{A6E13702-6C97-4911-A4E2-59EE8E68C431}" srcOrd="1" destOrd="0" presId="urn:microsoft.com/office/officeart/2008/layout/HorizontalMultiLevelHierarchy"/>
    <dgm:cxn modelId="{C9DDBD9F-7C53-4939-A87B-4E211D96F75C}" type="presParOf" srcId="{A6E13702-6C97-4911-A4E2-59EE8E68C431}" destId="{64B430B3-FF1B-406C-9FF2-27BA23788747}" srcOrd="0" destOrd="1" presId="urn:microsoft.com/office/officeart/2008/layout/HorizontalMultiLevelHierarchy"/>
    <dgm:cxn modelId="{4CB101EA-F252-43A1-94BA-230A59DD7CED}" type="presOf" srcId="{CEE48522-27B1-4F7F-84F9-D98425D345C1}" destId="{64B430B3-FF1B-406C-9FF2-27BA23788747}" srcOrd="0" destOrd="0" presId="urn:microsoft.com/office/officeart/2008/layout/HorizontalMultiLevelHierarchy"/>
    <dgm:cxn modelId="{F2A2DFD3-1F9D-44E8-8EA7-BB75F1D5371D}" type="presParOf" srcId="{64B430B3-FF1B-406C-9FF2-27BA23788747}" destId="{C069D299-1B39-4BB1-9C27-833B58C46156}" srcOrd="0" destOrd="0" presId="urn:microsoft.com/office/officeart/2008/layout/HorizontalMultiLevelHierarchy"/>
    <dgm:cxn modelId="{AEA6664F-8CE4-44EB-8E26-B6D43E7FF6FA}" type="presOf" srcId="{CEE48522-27B1-4F7F-84F9-D98425D345C1}" destId="{C069D299-1B39-4BB1-9C27-833B58C46156}" srcOrd="1" destOrd="0" presId="urn:microsoft.com/office/officeart/2008/layout/HorizontalMultiLevelHierarchy"/>
    <dgm:cxn modelId="{859B4DEE-F16E-44B5-87D7-9B824A8960C0}" type="presParOf" srcId="{A6E13702-6C97-4911-A4E2-59EE8E68C431}" destId="{9C4BE19C-8DBD-46B6-9067-607184141480}" srcOrd="1" destOrd="1" presId="urn:microsoft.com/office/officeart/2008/layout/HorizontalMultiLevelHierarchy"/>
    <dgm:cxn modelId="{22018F2D-ABF2-4A0C-948E-5B2BF98AD203}" type="presParOf" srcId="{9C4BE19C-8DBD-46B6-9067-607184141480}" destId="{CDA235D6-AC41-4ED3-AF28-D9CD9EDCBAED}" srcOrd="0" destOrd="1" presId="urn:microsoft.com/office/officeart/2008/layout/HorizontalMultiLevelHierarchy"/>
    <dgm:cxn modelId="{30EC937C-50DD-4F54-9F35-B6493D2C2225}" type="presOf" srcId="{43C98814-3703-4708-9480-0269618948C5}" destId="{CDA235D6-AC41-4ED3-AF28-D9CD9EDCBAED}" srcOrd="0" destOrd="0" presId="urn:microsoft.com/office/officeart/2008/layout/HorizontalMultiLevelHierarchy"/>
    <dgm:cxn modelId="{C0A815E1-E76F-4D26-9969-7664C7AB1FCA}" type="presParOf" srcId="{9C4BE19C-8DBD-46B6-9067-607184141480}" destId="{72E265FC-36E6-4BBF-AC05-214FD6415DAB}" srcOrd="1" destOrd="1" presId="urn:microsoft.com/office/officeart/2008/layout/HorizontalMultiLevelHierarchy"/>
    <dgm:cxn modelId="{4394EEE8-2280-4306-B210-60ACE1293150}" type="presParOf" srcId="{A6E13702-6C97-4911-A4E2-59EE8E68C431}" destId="{1DB53C06-8887-4598-80B3-FB7FDC4E10BE}" srcOrd="2" destOrd="1" presId="urn:microsoft.com/office/officeart/2008/layout/HorizontalMultiLevelHierarchy"/>
    <dgm:cxn modelId="{1503F98D-44C8-4004-829D-9FD7399AB261}" type="presOf" srcId="{46F89DE9-F50E-4502-A1ED-96FD841FB331}" destId="{1DB53C06-8887-4598-80B3-FB7FDC4E10BE}" srcOrd="0" destOrd="0" presId="urn:microsoft.com/office/officeart/2008/layout/HorizontalMultiLevelHierarchy"/>
    <dgm:cxn modelId="{1A5CBD61-79D4-4D0D-B8B4-4BDDCB190658}" type="presParOf" srcId="{1DB53C06-8887-4598-80B3-FB7FDC4E10BE}" destId="{E79EBF29-B967-4696-8B26-D8A70CF76BC3}" srcOrd="0" destOrd="2" presId="urn:microsoft.com/office/officeart/2008/layout/HorizontalMultiLevelHierarchy"/>
    <dgm:cxn modelId="{5FA80C51-96E2-4304-A30E-F412DF0C8344}" type="presOf" srcId="{46F89DE9-F50E-4502-A1ED-96FD841FB331}" destId="{E79EBF29-B967-4696-8B26-D8A70CF76BC3}" srcOrd="1" destOrd="0" presId="urn:microsoft.com/office/officeart/2008/layout/HorizontalMultiLevelHierarchy"/>
    <dgm:cxn modelId="{627005EB-C67B-4636-A6B1-80B9769A0E59}" type="presParOf" srcId="{A6E13702-6C97-4911-A4E2-59EE8E68C431}" destId="{D9FD2678-5342-44D1-AB8D-A8C074C7B4E6}" srcOrd="3" destOrd="1" presId="urn:microsoft.com/office/officeart/2008/layout/HorizontalMultiLevelHierarchy"/>
    <dgm:cxn modelId="{77B5405E-FF4C-4EFC-AE44-193676E98D92}" type="presParOf" srcId="{D9FD2678-5342-44D1-AB8D-A8C074C7B4E6}" destId="{5951B6DC-CDF2-43A4-B837-DF01468EB578}" srcOrd="0" destOrd="3" presId="urn:microsoft.com/office/officeart/2008/layout/HorizontalMultiLevelHierarchy"/>
    <dgm:cxn modelId="{E2923171-62AC-404B-A8C6-A8F6830672CC}" type="presOf" srcId="{F1AA83D1-82F8-4882-BD74-6DBF70DCAB17}" destId="{5951B6DC-CDF2-43A4-B837-DF01468EB578}" srcOrd="0" destOrd="0" presId="urn:microsoft.com/office/officeart/2008/layout/HorizontalMultiLevelHierarchy"/>
    <dgm:cxn modelId="{B0B0D30A-33BF-43F2-A6A8-C628941186F5}" type="presParOf" srcId="{D9FD2678-5342-44D1-AB8D-A8C074C7B4E6}" destId="{03026CAE-405E-42BF-A95A-CCAE4AF3B752}" srcOrd="1" destOrd="3" presId="urn:microsoft.com/office/officeart/2008/layout/HorizontalMultiLevelHierarchy"/>
    <dgm:cxn modelId="{DE794750-B1B1-41D7-9ED6-B3893778527B}" type="presParOf" srcId="{A6E13702-6C97-4911-A4E2-59EE8E68C431}" destId="{BFE042DF-1921-48D8-95A8-213AD9FD6E9C}" srcOrd="4" destOrd="1" presId="urn:microsoft.com/office/officeart/2008/layout/HorizontalMultiLevelHierarchy"/>
    <dgm:cxn modelId="{423AD7B4-F493-4FDB-881F-BA1F53D8788E}" type="presOf" srcId="{148A1748-BE03-4A08-89FA-12B1544C0053}" destId="{BFE042DF-1921-48D8-95A8-213AD9FD6E9C}" srcOrd="0" destOrd="0" presId="urn:microsoft.com/office/officeart/2008/layout/HorizontalMultiLevelHierarchy"/>
    <dgm:cxn modelId="{7D0DAC47-DDDE-4E84-BD5C-AB164586C12B}" type="presParOf" srcId="{BFE042DF-1921-48D8-95A8-213AD9FD6E9C}" destId="{1DF2F04F-5D5F-4455-AD24-2C5D6B9CAE21}" srcOrd="0" destOrd="4" presId="urn:microsoft.com/office/officeart/2008/layout/HorizontalMultiLevelHierarchy"/>
    <dgm:cxn modelId="{9EED6D47-E0E6-47B0-8535-6CFE1689B7EA}" type="presOf" srcId="{148A1748-BE03-4A08-89FA-12B1544C0053}" destId="{1DF2F04F-5D5F-4455-AD24-2C5D6B9CAE21}" srcOrd="1" destOrd="0" presId="urn:microsoft.com/office/officeart/2008/layout/HorizontalMultiLevelHierarchy"/>
    <dgm:cxn modelId="{550A4B98-4643-4814-AC42-93DF00D2318B}" type="presParOf" srcId="{A6E13702-6C97-4911-A4E2-59EE8E68C431}" destId="{9A83BFE7-4C71-4C2D-A91D-D89E3E45C9E7}" srcOrd="5" destOrd="1" presId="urn:microsoft.com/office/officeart/2008/layout/HorizontalMultiLevelHierarchy"/>
    <dgm:cxn modelId="{CE931046-F25F-44B4-87BD-FD470C4A9042}" type="presParOf" srcId="{9A83BFE7-4C71-4C2D-A91D-D89E3E45C9E7}" destId="{2A051ED8-DD23-467C-8A27-931A662B4DC0}" srcOrd="0" destOrd="5" presId="urn:microsoft.com/office/officeart/2008/layout/HorizontalMultiLevelHierarchy"/>
    <dgm:cxn modelId="{17DAC244-24ED-43F5-B138-5AC6C7C02EB3}" type="presOf" srcId="{BA959064-59D6-4DF1-987D-D0BEB36FEF2F}" destId="{2A051ED8-DD23-467C-8A27-931A662B4DC0}" srcOrd="0" destOrd="0" presId="urn:microsoft.com/office/officeart/2008/layout/HorizontalMultiLevelHierarchy"/>
    <dgm:cxn modelId="{BDBC271E-25D0-4A20-A511-DDB258ECC8B0}" type="presParOf" srcId="{9A83BFE7-4C71-4C2D-A91D-D89E3E45C9E7}" destId="{D9050763-BA6E-456E-ACFF-482BDCF8F70D}" srcOrd="1" destOrd="5" presId="urn:microsoft.com/office/officeart/2008/layout/HorizontalMultiLevelHierarchy"/>
    <dgm:cxn modelId="{90B6C3D3-67B5-418E-AFBB-CE2A6EE9D957}" type="presParOf" srcId="{A6E13702-6C97-4911-A4E2-59EE8E68C431}" destId="{2F66960D-CF7A-443C-8CB9-E7DD0B261214}" srcOrd="6" destOrd="1" presId="urn:microsoft.com/office/officeart/2008/layout/HorizontalMultiLevelHierarchy"/>
    <dgm:cxn modelId="{3455D0C6-FBC3-4EA7-B723-F32AC8E2AC57}" type="presOf" srcId="{DD4B9A5E-AF0E-4E40-AE50-8ADA48B6C96E}" destId="{2F66960D-CF7A-443C-8CB9-E7DD0B261214}" srcOrd="0" destOrd="0" presId="urn:microsoft.com/office/officeart/2008/layout/HorizontalMultiLevelHierarchy"/>
    <dgm:cxn modelId="{51EDC68B-AFD4-425D-99A3-3348A387CE2C}" type="presParOf" srcId="{2F66960D-CF7A-443C-8CB9-E7DD0B261214}" destId="{5BBFF12A-A69F-4078-A83D-A1EAB54C5269}" srcOrd="0" destOrd="6" presId="urn:microsoft.com/office/officeart/2008/layout/HorizontalMultiLevelHierarchy"/>
    <dgm:cxn modelId="{EEB3B2D0-B785-417D-9797-5C5CFB05ADDA}" type="presOf" srcId="{DD4B9A5E-AF0E-4E40-AE50-8ADA48B6C96E}" destId="{5BBFF12A-A69F-4078-A83D-A1EAB54C5269}" srcOrd="1" destOrd="0" presId="urn:microsoft.com/office/officeart/2008/layout/HorizontalMultiLevelHierarchy"/>
    <dgm:cxn modelId="{62C7C9D1-7158-43CF-92AA-C482EB67849F}" type="presParOf" srcId="{A6E13702-6C97-4911-A4E2-59EE8E68C431}" destId="{C34060C1-0884-4F60-ADDF-610222CEEF01}" srcOrd="7" destOrd="1" presId="urn:microsoft.com/office/officeart/2008/layout/HorizontalMultiLevelHierarchy"/>
    <dgm:cxn modelId="{EDF73662-EC4E-47DD-A32F-B2D8E3A5E8EF}" type="presParOf" srcId="{C34060C1-0884-4F60-ADDF-610222CEEF01}" destId="{3540059A-19CD-4FBD-A598-B7A4BB9DA52D}" srcOrd="0" destOrd="7" presId="urn:microsoft.com/office/officeart/2008/layout/HorizontalMultiLevelHierarchy"/>
    <dgm:cxn modelId="{CED1BBB4-C0FF-4A6D-89D7-3E02C50E7936}" type="presOf" srcId="{EEA9BF43-52EA-422D-B843-A7E2D98344F1}" destId="{3540059A-19CD-4FBD-A598-B7A4BB9DA52D}" srcOrd="0" destOrd="0" presId="urn:microsoft.com/office/officeart/2008/layout/HorizontalMultiLevelHierarchy"/>
    <dgm:cxn modelId="{E1BFBBF9-8014-48F4-AFF5-1961DAB29809}" type="presParOf" srcId="{C34060C1-0884-4F60-ADDF-610222CEEF01}" destId="{5F2B1077-175E-4F04-9ED5-8097B74233FF}" srcOrd="1" destOrd="7" presId="urn:microsoft.com/office/officeart/2008/layout/HorizontalMultiLevelHierarchy"/>
    <dgm:cxn modelId="{C5B34390-2365-4944-85F1-5159001AFEFA}" type="presParOf" srcId="{A6E13702-6C97-4911-A4E2-59EE8E68C431}" destId="{DD85C5C5-B63E-4B49-9A35-7379189B97DC}" srcOrd="8" destOrd="1" presId="urn:microsoft.com/office/officeart/2008/layout/HorizontalMultiLevelHierarchy"/>
    <dgm:cxn modelId="{B1EF3A58-331A-4A8F-87A4-D6CD90D7365D}" type="presOf" srcId="{86C6C7E6-082A-4CBB-8F4B-E377134E7FEB}" destId="{DD85C5C5-B63E-4B49-9A35-7379189B97DC}" srcOrd="0" destOrd="0" presId="urn:microsoft.com/office/officeart/2008/layout/HorizontalMultiLevelHierarchy"/>
    <dgm:cxn modelId="{1C5172DD-39FE-470C-AF66-28EECF669493}" type="presParOf" srcId="{DD85C5C5-B63E-4B49-9A35-7379189B97DC}" destId="{CC1DBB58-1892-4A69-9F54-B2FCDB429025}" srcOrd="0" destOrd="8" presId="urn:microsoft.com/office/officeart/2008/layout/HorizontalMultiLevelHierarchy"/>
    <dgm:cxn modelId="{98F30ED6-4808-49C4-B0FF-10172AF74138}" type="presOf" srcId="{86C6C7E6-082A-4CBB-8F4B-E377134E7FEB}" destId="{CC1DBB58-1892-4A69-9F54-B2FCDB429025}" srcOrd="1" destOrd="0" presId="urn:microsoft.com/office/officeart/2008/layout/HorizontalMultiLevelHierarchy"/>
    <dgm:cxn modelId="{9D4AA4B3-4AEF-49C0-9AEB-FC332EAE863C}" type="presParOf" srcId="{A6E13702-6C97-4911-A4E2-59EE8E68C431}" destId="{74BA8BC0-FC5B-4114-A325-9E483EBB4014}" srcOrd="9" destOrd="1" presId="urn:microsoft.com/office/officeart/2008/layout/HorizontalMultiLevelHierarchy"/>
    <dgm:cxn modelId="{99A6D540-AFFA-4C13-857F-82193D8F3D06}" type="presParOf" srcId="{74BA8BC0-FC5B-4114-A325-9E483EBB4014}" destId="{B33D8A53-9B59-46F4-8A63-C2C93029385F}" srcOrd="0" destOrd="9" presId="urn:microsoft.com/office/officeart/2008/layout/HorizontalMultiLevelHierarchy"/>
    <dgm:cxn modelId="{5A26DC40-A984-4D71-9E92-9193C19CB48E}" type="presOf" srcId="{A53F3A15-2CD1-4F76-B385-090FC1E6E9DC}" destId="{B33D8A53-9B59-46F4-8A63-C2C93029385F}" srcOrd="0" destOrd="0" presId="urn:microsoft.com/office/officeart/2008/layout/HorizontalMultiLevelHierarchy"/>
    <dgm:cxn modelId="{3EBD7A2D-569F-4948-BBA5-9DAA08590553}" type="presParOf" srcId="{74BA8BC0-FC5B-4114-A325-9E483EBB4014}" destId="{FC7BA15B-E2EF-499C-B1A2-7C27DA858725}" srcOrd="1" destOrd="9" presId="urn:microsoft.com/office/officeart/2008/layout/HorizontalMultiLevelHierarchy"/>
    <dgm:cxn modelId="{7D651440-A617-4FAB-A7F6-E4733EA845B2}" type="presParOf" srcId="{A6E13702-6C97-4911-A4E2-59EE8E68C431}" destId="{3DC27C9E-7965-4169-A813-C943D46332B4}" srcOrd="10" destOrd="1" presId="urn:microsoft.com/office/officeart/2008/layout/HorizontalMultiLevelHierarchy"/>
    <dgm:cxn modelId="{1764674E-62DE-438A-B990-CB0D20C7DE89}" type="presOf" srcId="{4724A381-00AB-4E8A-B09D-B00C5CA6DBB6}" destId="{3DC27C9E-7965-4169-A813-C943D46332B4}" srcOrd="0" destOrd="0" presId="urn:microsoft.com/office/officeart/2008/layout/HorizontalMultiLevelHierarchy"/>
    <dgm:cxn modelId="{B6EB030C-C7D7-431B-86ED-8D832B884D8B}" type="presParOf" srcId="{3DC27C9E-7965-4169-A813-C943D46332B4}" destId="{DCA76741-4BB6-4DA9-A395-FE5927026D44}" srcOrd="0" destOrd="10" presId="urn:microsoft.com/office/officeart/2008/layout/HorizontalMultiLevelHierarchy"/>
    <dgm:cxn modelId="{E4C7B053-DD6A-4951-A019-29FEC5313D66}" type="presOf" srcId="{4724A381-00AB-4E8A-B09D-B00C5CA6DBB6}" destId="{DCA76741-4BB6-4DA9-A395-FE5927026D44}" srcOrd="1" destOrd="0" presId="urn:microsoft.com/office/officeart/2008/layout/HorizontalMultiLevelHierarchy"/>
    <dgm:cxn modelId="{0C444C5D-1743-4073-AAF5-B5363E840560}" type="presParOf" srcId="{A6E13702-6C97-4911-A4E2-59EE8E68C431}" destId="{17B82A50-9DAB-4FF1-A7D2-2F9A7D04230D}" srcOrd="11" destOrd="1" presId="urn:microsoft.com/office/officeart/2008/layout/HorizontalMultiLevelHierarchy"/>
    <dgm:cxn modelId="{7FEF1716-C77B-439D-A9F7-6A7BC5E14435}" type="presParOf" srcId="{17B82A50-9DAB-4FF1-A7D2-2F9A7D04230D}" destId="{D8AC557C-68D8-4970-9096-E4DB1835E8CE}" srcOrd="0" destOrd="11" presId="urn:microsoft.com/office/officeart/2008/layout/HorizontalMultiLevelHierarchy"/>
    <dgm:cxn modelId="{A5F2A443-E586-4185-9C66-2952CD916917}" type="presOf" srcId="{6C87C203-AB44-4671-AEDF-16443C36BC83}" destId="{D8AC557C-68D8-4970-9096-E4DB1835E8CE}" srcOrd="0" destOrd="0" presId="urn:microsoft.com/office/officeart/2008/layout/HorizontalMultiLevelHierarchy"/>
    <dgm:cxn modelId="{2409225E-35F7-4376-A828-F151CEF2C1D1}" type="presParOf" srcId="{17B82A50-9DAB-4FF1-A7D2-2F9A7D04230D}" destId="{EDAE0543-2C8C-4CAB-9979-B336EE8115F8}" srcOrd="1" destOrd="11" presId="urn:microsoft.com/office/officeart/2008/layout/HorizontalMultiLevelHierarchy"/>
    <dgm:cxn modelId="{3BD8E93A-50A9-4D98-A448-4F0495DE2D93}" type="presParOf" srcId="{A6E13702-6C97-4911-A4E2-59EE8E68C431}" destId="{CED1A3A3-B184-469E-86AE-670623BA4E5D}" srcOrd="12" destOrd="1" presId="urn:microsoft.com/office/officeart/2008/layout/HorizontalMultiLevelHierarchy"/>
    <dgm:cxn modelId="{192D575F-5835-4BD2-98C2-8B30AEEBE984}" type="presOf" srcId="{D3AE5FBF-22B8-495D-8175-D008E6DBE25A}" destId="{CED1A3A3-B184-469E-86AE-670623BA4E5D}" srcOrd="0" destOrd="0" presId="urn:microsoft.com/office/officeart/2008/layout/HorizontalMultiLevelHierarchy"/>
    <dgm:cxn modelId="{B039E459-414B-4740-B8D8-7872B4FD4954}" type="presParOf" srcId="{CED1A3A3-B184-469E-86AE-670623BA4E5D}" destId="{925CFC76-454F-4CEF-ADE7-B0D5EBC96571}" srcOrd="0" destOrd="12" presId="urn:microsoft.com/office/officeart/2008/layout/HorizontalMultiLevelHierarchy"/>
    <dgm:cxn modelId="{F0571C93-0AB6-42CF-B94B-D6E85ED71E2E}" type="presOf" srcId="{D3AE5FBF-22B8-495D-8175-D008E6DBE25A}" destId="{925CFC76-454F-4CEF-ADE7-B0D5EBC96571}" srcOrd="1" destOrd="0" presId="urn:microsoft.com/office/officeart/2008/layout/HorizontalMultiLevelHierarchy"/>
    <dgm:cxn modelId="{83B5FED8-0E9B-4FC6-8E54-D19BEEA75563}" type="presParOf" srcId="{A6E13702-6C97-4911-A4E2-59EE8E68C431}" destId="{FE25D188-752C-49DB-8CF7-81DAD4AA116D}" srcOrd="13" destOrd="1" presId="urn:microsoft.com/office/officeart/2008/layout/HorizontalMultiLevelHierarchy"/>
    <dgm:cxn modelId="{0282CE1E-8F20-44CE-908D-38EDC65FFF8A}" type="presParOf" srcId="{FE25D188-752C-49DB-8CF7-81DAD4AA116D}" destId="{E8D2105A-5421-473B-835F-F6E08D9D2D9B}" srcOrd="0" destOrd="13" presId="urn:microsoft.com/office/officeart/2008/layout/HorizontalMultiLevelHierarchy"/>
    <dgm:cxn modelId="{58E632C0-2367-4133-BC98-6872DC552E50}" type="presOf" srcId="{05B7883E-08CA-4B11-978A-0E031766AB04}" destId="{E8D2105A-5421-473B-835F-F6E08D9D2D9B}" srcOrd="0" destOrd="0" presId="urn:microsoft.com/office/officeart/2008/layout/HorizontalMultiLevelHierarchy"/>
    <dgm:cxn modelId="{CD899BD2-4825-4804-ADE9-79ADC8B66BB1}" type="presParOf" srcId="{FE25D188-752C-49DB-8CF7-81DAD4AA116D}" destId="{8A9817AD-1B7B-4DD1-A786-15A6E30FA3D8}" srcOrd="1" destOrd="13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5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E15931E-1654-4B73-89B2-8E333D9C42E0}" type="doc">
      <dgm:prSet loTypeId="list" loCatId="list" qsTypeId="urn:microsoft.com/office/officeart/2005/8/quickstyle/simple1" qsCatId="simple" csTypeId="urn:microsoft.com/office/officeart/2005/8/colors/accent1_2" csCatId="accent1" phldr="0"/>
      <dgm:spPr/>
      <dgm:t>
        <a:bodyPr/>
        <a:p>
          <a:endParaRPr lang="zh-CN" altLang="en-US"/>
        </a:p>
      </dgm:t>
    </dgm:pt>
    <dgm:pt modelId="{90DDC401-903F-495B-A387-FFA8A45891F6}">
      <dgm:prSet phldrT="[文本]" phldr="0" custT="1"/>
      <dgm:spPr/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altLang="zh-CN" sz="2400">
              <a:solidFill>
                <a:srgbClr val="110CF2"/>
              </a:solidFill>
            </a:rPr>
            <a:t>1</a:t>
          </a:r>
          <a:r>
            <a:rPr lang="zh-CN" altLang="en-US" sz="2400">
              <a:solidFill>
                <a:srgbClr val="110CF2"/>
              </a:solidFill>
            </a:rPr>
            <a:t>、</a:t>
          </a:r>
          <a:r>
            <a:rPr lang="zh-CN" altLang="en-US" sz="2400">
              <a:solidFill>
                <a:srgbClr val="110CF2"/>
              </a:solidFill>
            </a:rPr>
            <a:t>总则</a:t>
          </a:r>
          <a:r>
            <a:rPr lang="zh-CN" altLang="en-US" sz="2400">
              <a:solidFill>
                <a:srgbClr val="110CF2"/>
              </a:solidFill>
            </a:rPr>
            <a:t/>
          </a:r>
          <a:endParaRPr lang="zh-CN" altLang="en-US" sz="2400">
            <a:solidFill>
              <a:srgbClr val="110CF2"/>
            </a:solidFill>
          </a:endParaRPr>
        </a:p>
      </dgm:t>
    </dgm:pt>
    <dgm:pt modelId="{C8BB0B8A-C63A-4F83-B8DD-3A7CE259E4EE}" cxnId="{1E1CD2EE-6478-4B1F-BE68-4DD2D739F727}" type="parTrans">
      <dgm:prSet/>
      <dgm:spPr/>
      <dgm:t>
        <a:bodyPr/>
        <a:p>
          <a:endParaRPr lang="zh-CN" altLang="en-US"/>
        </a:p>
      </dgm:t>
    </dgm:pt>
    <dgm:pt modelId="{35E5E878-0907-4014-9CFA-56AEFE6C22E5}" cxnId="{1E1CD2EE-6478-4B1F-BE68-4DD2D739F727}" type="sibTrans">
      <dgm:prSet/>
      <dgm:spPr/>
      <dgm:t>
        <a:bodyPr/>
        <a:p>
          <a:endParaRPr lang="zh-CN" altLang="en-US"/>
        </a:p>
      </dgm:t>
    </dgm:pt>
    <dgm:pt modelId="{E08CEB0C-E37F-4DCA-A8EA-4B2CD3AD7754}">
      <dgm:prSet phldrT="[文本]" phldr="0" custT="0"/>
      <dgm:spPr/>
      <dgm:t>
        <a:bodyPr vert="horz" wrap="square"/>
        <a:p>
          <a:pPr eaLnBrk="1" fontAlgn="auto" latinLnBrk="0" hangingPunct="1">
            <a:lnSpc>
              <a:spcPct val="150000"/>
            </a:lnSpc>
            <a:spcBef>
              <a:spcPct val="0"/>
            </a:spcBef>
            <a:spcAft>
              <a:spcPts val="0"/>
            </a:spcAft>
          </a:pPr>
          <a:r>
            <a:rPr lang="zh-CN" altLang="en-US"/>
            <a:t>明确预案编制目的为预防和应对出境河流</a:t>
          </a:r>
          <a:r>
            <a:rPr lang="zh-CN" altLang="en-US"/>
            <a:t>（</a:t>
          </a:r>
          <a:r>
            <a:rPr lang="zh-CN" altLang="en-US"/>
            <a:t>刁河</a:t>
          </a:r>
          <a:r>
            <a:rPr lang="zh-CN" altLang="en-US"/>
            <a:t>）</a:t>
          </a:r>
          <a:r>
            <a:rPr lang="zh-CN" altLang="en-US"/>
            <a:t>水污染事件</a:t>
          </a:r>
          <a:r>
            <a:rPr lang="zh-CN" altLang="en-US"/>
            <a:t>，</a:t>
          </a:r>
          <a:r>
            <a:rPr lang="zh-CN" altLang="en-US"/>
            <a:t>保障水环境安全</a:t>
          </a:r>
          <a:r>
            <a:rPr lang="zh-CN" altLang="en-US"/>
            <a:t>。</a:t>
          </a:r>
          <a:r>
            <a:rPr lang="zh-CN" altLang="en-US"/>
            <a:t>依据</a:t>
          </a:r>
          <a:r>
            <a:rPr lang="zh-CN" altLang="en-US"/>
            <a:t>《</a:t>
          </a:r>
          <a:r>
            <a:rPr lang="zh-CN" altLang="en-US"/>
            <a:t>环境保护法</a:t>
          </a:r>
          <a:r>
            <a:rPr lang="zh-CN" altLang="en-US"/>
            <a:t>》《</a:t>
          </a:r>
          <a:r>
            <a:rPr lang="zh-CN" altLang="en-US"/>
            <a:t>水污染防治法</a:t>
          </a:r>
          <a:r>
            <a:rPr lang="zh-CN" altLang="en-US"/>
            <a:t>》</a:t>
          </a:r>
          <a:r>
            <a:rPr lang="zh-CN" altLang="en-US"/>
            <a:t>等法规及技术标准</a:t>
          </a:r>
          <a:r>
            <a:rPr lang="zh-CN" altLang="en-US"/>
            <a:t>，</a:t>
          </a:r>
          <a:r>
            <a:rPr lang="zh-CN" altLang="en-US"/>
            <a:t>遵循</a:t>
          </a:r>
          <a:r>
            <a:rPr lang="en-US" altLang="zh-CN"/>
            <a:t>“</a:t>
          </a:r>
          <a:r>
            <a:rPr lang="zh-CN" altLang="en-US"/>
            <a:t>属地为主</a:t>
          </a:r>
          <a:r>
            <a:rPr lang="zh-CN" altLang="en-US"/>
            <a:t>、</a:t>
          </a:r>
          <a:r>
            <a:rPr lang="zh-CN" altLang="en-US"/>
            <a:t>分级响应</a:t>
          </a:r>
          <a:r>
            <a:rPr lang="zh-CN" altLang="en-US"/>
            <a:t>、</a:t>
          </a:r>
          <a:r>
            <a:rPr lang="zh-CN" altLang="en-US"/>
            <a:t>快速控制</a:t>
          </a:r>
          <a:r>
            <a:rPr lang="en-US" altLang="zh-CN"/>
            <a:t>”</a:t>
          </a:r>
          <a:r>
            <a:rPr lang="zh-CN" altLang="en-US"/>
            <a:t>原则</a:t>
          </a:r>
          <a:r>
            <a:rPr lang="zh-CN" altLang="en-US"/>
            <a:t>，</a:t>
          </a:r>
          <a:r>
            <a:rPr lang="zh-CN" altLang="en-US"/>
            <a:t>适用于刁河突发污染及断面超标事件的预警与处置</a:t>
          </a:r>
          <a:r>
            <a:rPr lang="zh-CN" altLang="en-US"/>
            <a:t>。</a:t>
          </a:r>
          <a:r>
            <a:rPr lang="zh-CN" altLang="en-US"/>
            <a:t/>
          </a:r>
          <a:endParaRPr lang="zh-CN" altLang="en-US"/>
        </a:p>
      </dgm:t>
    </dgm:pt>
    <dgm:pt modelId="{FB4BCC77-44E9-4065-8A2F-90CD32DE34E3}" cxnId="{8D087974-30D1-4691-AFBE-01D641B76A96}" type="parTrans">
      <dgm:prSet/>
      <dgm:spPr/>
      <dgm:t>
        <a:bodyPr/>
        <a:p>
          <a:endParaRPr lang="zh-CN" altLang="en-US"/>
        </a:p>
      </dgm:t>
    </dgm:pt>
    <dgm:pt modelId="{41FED480-3E2E-47A2-B997-02D527BC8082}" cxnId="{8D087974-30D1-4691-AFBE-01D641B76A96}" type="sibTrans">
      <dgm:prSet/>
      <dgm:spPr/>
      <dgm:t>
        <a:bodyPr/>
        <a:p>
          <a:endParaRPr lang="zh-CN" altLang="en-US"/>
        </a:p>
      </dgm:t>
    </dgm:pt>
    <dgm:pt modelId="{A6685E83-BEEC-49B3-B40A-539E2C0D7A1A}">
      <dgm:prSet phldrT="[文本]" phldr="0" custT="1"/>
      <dgm:spPr/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altLang="zh-CN" sz="2400">
              <a:solidFill>
                <a:srgbClr val="110CF2"/>
              </a:solidFill>
            </a:rPr>
            <a:t>2</a:t>
          </a:r>
          <a:r>
            <a:rPr lang="zh-CN" altLang="en-US" sz="2400">
              <a:solidFill>
                <a:srgbClr val="110CF2"/>
              </a:solidFill>
            </a:rPr>
            <a:t>、</a:t>
          </a:r>
          <a:r>
            <a:rPr lang="zh-CN" altLang="en-US" sz="2400">
              <a:solidFill>
                <a:srgbClr val="110CF2"/>
              </a:solidFill>
            </a:rPr>
            <a:t>组织机构与职责</a:t>
          </a:r>
          <a:r>
            <a:rPr lang="zh-CN" altLang="en-US" sz="2400">
              <a:solidFill>
                <a:srgbClr val="110CF2"/>
              </a:solidFill>
            </a:rPr>
            <a:t/>
          </a:r>
          <a:endParaRPr lang="zh-CN" altLang="en-US" sz="2400">
            <a:solidFill>
              <a:srgbClr val="110CF2"/>
            </a:solidFill>
          </a:endParaRPr>
        </a:p>
      </dgm:t>
    </dgm:pt>
    <dgm:pt modelId="{FECC43A3-D59E-4EE1-9557-8FBB90D5B362}" cxnId="{9F9AC21F-6101-414B-8542-F682643AE9A7}" type="parTrans">
      <dgm:prSet/>
      <dgm:spPr/>
      <dgm:t>
        <a:bodyPr/>
        <a:p>
          <a:endParaRPr lang="zh-CN" altLang="en-US"/>
        </a:p>
      </dgm:t>
    </dgm:pt>
    <dgm:pt modelId="{68BB6C9A-B7F0-43A0-955B-FC8C4D4009BF}" cxnId="{9F9AC21F-6101-414B-8542-F682643AE9A7}" type="sibTrans">
      <dgm:prSet/>
      <dgm:spPr/>
      <dgm:t>
        <a:bodyPr/>
        <a:p>
          <a:endParaRPr lang="zh-CN" altLang="en-US"/>
        </a:p>
      </dgm:t>
    </dgm:pt>
    <dgm:pt modelId="{CBA50553-63FA-4B5A-9888-EDDBA06CA593}">
      <dgm:prSet phldrT="[文本]" phldr="0" custT="0"/>
      <dgm:spPr/>
      <dgm:t>
        <a:bodyPr vert="horz" wrap="square"/>
        <a:p>
          <a:pPr eaLnBrk="1" fontAlgn="auto" latinLnBrk="0" hangingPunct="1">
            <a:lnSpc>
              <a:spcPct val="150000"/>
            </a:lnSpc>
            <a:spcBef>
              <a:spcPct val="0"/>
            </a:spcBef>
            <a:spcAft>
              <a:spcPts val="0"/>
            </a:spcAft>
          </a:pPr>
          <a:r>
            <a:rPr lang="zh-CN" altLang="en-US"/>
            <a:t>成立县水污染应急指挥部</a:t>
          </a:r>
          <a:r>
            <a:rPr lang="zh-CN" altLang="en-US"/>
            <a:t>（</a:t>
          </a:r>
          <a:r>
            <a:rPr lang="zh-CN" altLang="en-US"/>
            <a:t>总指挥由常务副县长担任</a:t>
          </a:r>
          <a:r>
            <a:rPr lang="zh-CN" altLang="en-US"/>
            <a:t>），</a:t>
          </a:r>
          <a:r>
            <a:rPr lang="zh-CN" altLang="en-US"/>
            <a:t>下设办公室及现场指挥部</a:t>
          </a:r>
          <a:r>
            <a:rPr lang="zh-CN" altLang="en-US"/>
            <a:t>。</a:t>
          </a:r>
          <a:r>
            <a:rPr lang="zh-CN" altLang="en-US"/>
            <a:t>现场指挥部包含应急处置组</a:t>
          </a:r>
          <a:r>
            <a:rPr lang="zh-CN" altLang="en-US"/>
            <a:t>、</a:t>
          </a:r>
          <a:r>
            <a:rPr lang="zh-CN" altLang="en-US"/>
            <a:t>监测组</a:t>
          </a:r>
          <a:r>
            <a:rPr lang="zh-CN" altLang="en-US"/>
            <a:t>、</a:t>
          </a:r>
          <a:r>
            <a:rPr lang="zh-CN" altLang="en-US"/>
            <a:t>保障组等</a:t>
          </a:r>
          <a:r>
            <a:rPr lang="en-US" altLang="zh-CN"/>
            <a:t>8</a:t>
          </a:r>
          <a:r>
            <a:rPr lang="zh-CN" altLang="en-US"/>
            <a:t>个工作组</a:t>
          </a:r>
          <a:r>
            <a:rPr lang="zh-CN" altLang="en-US"/>
            <a:t>，</a:t>
          </a:r>
          <a:r>
            <a:rPr lang="zh-CN" altLang="en-US"/>
            <a:t>分工明确</a:t>
          </a:r>
          <a:r>
            <a:rPr lang="zh-CN" altLang="en-US"/>
            <a:t>：</a:t>
          </a:r>
          <a:r>
            <a:rPr lang="zh-CN" altLang="en-US"/>
            <a:t>生态环境局牵头污染处置与监测</a:t>
          </a:r>
          <a:r>
            <a:rPr lang="zh-CN" altLang="en-US"/>
            <a:t>，</a:t>
          </a:r>
          <a:r>
            <a:rPr lang="zh-CN" altLang="en-US"/>
            <a:t>应急管理局协调资源</a:t>
          </a:r>
          <a:r>
            <a:rPr lang="zh-CN" altLang="en-US"/>
            <a:t>，</a:t>
          </a:r>
          <a:r>
            <a:rPr lang="zh-CN" altLang="en-US"/>
            <a:t>水利局调控水量</a:t>
          </a:r>
          <a:r>
            <a:rPr lang="zh-CN" altLang="en-US"/>
            <a:t>，</a:t>
          </a:r>
          <a:r>
            <a:rPr lang="zh-CN" altLang="en-US"/>
            <a:t>宣传部负责舆情引导</a:t>
          </a:r>
          <a:r>
            <a:rPr lang="zh-CN" altLang="en-US"/>
            <a:t>，</a:t>
          </a:r>
          <a:r>
            <a:rPr lang="zh-CN" altLang="en-US"/>
            <a:t>其他成员单位按职责协同应对</a:t>
          </a:r>
          <a:r>
            <a:rPr lang="zh-CN" altLang="en-US"/>
            <a:t>。</a:t>
          </a:r>
          <a:r>
            <a:rPr lang="zh-CN" altLang="en-US"/>
            <a:t/>
          </a:r>
          <a:endParaRPr lang="zh-CN" altLang="en-US"/>
        </a:p>
      </dgm:t>
    </dgm:pt>
    <dgm:pt modelId="{73E2772F-165D-4B56-ACC2-969CBF53B0A8}" cxnId="{E2AE41E8-ACF3-4B7F-9D80-623CC7B2244D}" type="parTrans">
      <dgm:prSet/>
      <dgm:spPr/>
      <dgm:t>
        <a:bodyPr/>
        <a:p>
          <a:endParaRPr lang="zh-CN" altLang="en-US"/>
        </a:p>
      </dgm:t>
    </dgm:pt>
    <dgm:pt modelId="{7BFD1607-7356-4D3D-A829-75D002A3A4B0}" cxnId="{E2AE41E8-ACF3-4B7F-9D80-623CC7B2244D}" type="sibTrans">
      <dgm:prSet/>
      <dgm:spPr/>
      <dgm:t>
        <a:bodyPr/>
        <a:p>
          <a:endParaRPr lang="zh-CN" altLang="en-US"/>
        </a:p>
      </dgm:t>
    </dgm:pt>
    <dgm:pt modelId="{D5935282-3C7C-4F88-A1AE-C27DB8591514}" type="pres">
      <dgm:prSet presAssocID="{2E15931E-1654-4B73-89B2-8E333D9C42E0}" presName="Name0" presStyleCnt="0">
        <dgm:presLayoutVars>
          <dgm:dir/>
          <dgm:animLvl val="lvl"/>
          <dgm:resizeHandles val="exact"/>
        </dgm:presLayoutVars>
      </dgm:prSet>
      <dgm:spPr/>
    </dgm:pt>
    <dgm:pt modelId="{E61486FD-113E-4C87-8ADF-B1A8E2A84801}" type="pres">
      <dgm:prSet presAssocID="{90DDC401-903F-495B-A387-FFA8A45891F6}" presName="linNode" presStyleCnt="0"/>
      <dgm:spPr/>
    </dgm:pt>
    <dgm:pt modelId="{96BE2B31-D87C-43E1-BE64-4C27B13F4AA4}" type="pres">
      <dgm:prSet presAssocID="{90DDC401-903F-495B-A387-FFA8A45891F6}" presName="parentText" presStyleLbl="node1" presStyleIdx="0" presStyleCnt="2">
        <dgm:presLayoutVars>
          <dgm:chMax val="1"/>
          <dgm:bulletEnabled val="1"/>
        </dgm:presLayoutVars>
      </dgm:prSet>
      <dgm:spPr/>
    </dgm:pt>
    <dgm:pt modelId="{DD9406C3-FC80-4468-A55B-122D744D43F0}" type="pres">
      <dgm:prSet presAssocID="{90DDC401-903F-495B-A387-FFA8A45891F6}" presName="descendantText" presStyleLbl="alignAccFollowNode1" presStyleIdx="0" presStyleCnt="2">
        <dgm:presLayoutVars>
          <dgm:bulletEnabled val="1"/>
        </dgm:presLayoutVars>
      </dgm:prSet>
      <dgm:spPr/>
    </dgm:pt>
    <dgm:pt modelId="{F1941F29-E51C-4282-956D-50CFAFAEB9B8}" type="pres">
      <dgm:prSet presAssocID="{35E5E878-0907-4014-9CFA-56AEFE6C22E5}" presName="sp" presStyleCnt="0"/>
      <dgm:spPr/>
    </dgm:pt>
    <dgm:pt modelId="{B589D1EC-5156-4FB2-BB1C-8E1290A868B9}" type="pres">
      <dgm:prSet presAssocID="{A6685E83-BEEC-49B3-B40A-539E2C0D7A1A}" presName="linNode" presStyleCnt="0"/>
      <dgm:spPr/>
    </dgm:pt>
    <dgm:pt modelId="{EBD335B5-8308-49CB-9630-99D852747B1F}" type="pres">
      <dgm:prSet presAssocID="{A6685E83-BEEC-49B3-B40A-539E2C0D7A1A}" presName="parentText" presStyleLbl="node1" presStyleIdx="1" presStyleCnt="2">
        <dgm:presLayoutVars>
          <dgm:chMax val="1"/>
          <dgm:bulletEnabled val="1"/>
        </dgm:presLayoutVars>
      </dgm:prSet>
      <dgm:spPr/>
    </dgm:pt>
    <dgm:pt modelId="{6EB2A58E-CA03-4F76-94B6-D8FE50231963}" type="pres">
      <dgm:prSet presAssocID="{A6685E83-BEEC-49B3-B40A-539E2C0D7A1A}" presName="descendantText" presStyleLbl="alignAccFollowNode1" presStyleIdx="1" presStyleCnt="2">
        <dgm:presLayoutVars>
          <dgm:bulletEnabled val="1"/>
        </dgm:presLayoutVars>
      </dgm:prSet>
      <dgm:spPr/>
    </dgm:pt>
  </dgm:ptLst>
  <dgm:cxnLst>
    <dgm:cxn modelId="{1E1CD2EE-6478-4B1F-BE68-4DD2D739F727}" srcId="{2E15931E-1654-4B73-89B2-8E333D9C42E0}" destId="{90DDC401-903F-495B-A387-FFA8A45891F6}" srcOrd="0" destOrd="0" parTransId="{C8BB0B8A-C63A-4F83-B8DD-3A7CE259E4EE}" sibTransId="{35E5E878-0907-4014-9CFA-56AEFE6C22E5}"/>
    <dgm:cxn modelId="{8D087974-30D1-4691-AFBE-01D641B76A96}" srcId="{90DDC401-903F-495B-A387-FFA8A45891F6}" destId="{E08CEB0C-E37F-4DCA-A8EA-4B2CD3AD7754}" srcOrd="0" destOrd="0" parTransId="{FB4BCC77-44E9-4065-8A2F-90CD32DE34E3}" sibTransId="{41FED480-3E2E-47A2-B997-02D527BC8082}"/>
    <dgm:cxn modelId="{9F9AC21F-6101-414B-8542-F682643AE9A7}" srcId="{2E15931E-1654-4B73-89B2-8E333D9C42E0}" destId="{A6685E83-BEEC-49B3-B40A-539E2C0D7A1A}" srcOrd="1" destOrd="0" parTransId="{FECC43A3-D59E-4EE1-9557-8FBB90D5B362}" sibTransId="{68BB6C9A-B7F0-43A0-955B-FC8C4D4009BF}"/>
    <dgm:cxn modelId="{E2AE41E8-ACF3-4B7F-9D80-623CC7B2244D}" srcId="{A6685E83-BEEC-49B3-B40A-539E2C0D7A1A}" destId="{CBA50553-63FA-4B5A-9888-EDDBA06CA593}" srcOrd="0" destOrd="1" parTransId="{73E2772F-165D-4B56-ACC2-969CBF53B0A8}" sibTransId="{7BFD1607-7356-4D3D-A829-75D002A3A4B0}"/>
    <dgm:cxn modelId="{9A56DD8D-863F-45BE-9E82-B5D214CA0C81}" type="presOf" srcId="{2E15931E-1654-4B73-89B2-8E333D9C42E0}" destId="{D5935282-3C7C-4F88-A1AE-C27DB8591514}" srcOrd="0" destOrd="0" presId="urn:microsoft.com/office/officeart/2005/8/layout/vList5"/>
    <dgm:cxn modelId="{C3D5E2A2-F07C-4FFE-9014-AF193965629E}" type="presParOf" srcId="{D5935282-3C7C-4F88-A1AE-C27DB8591514}" destId="{E61486FD-113E-4C87-8ADF-B1A8E2A84801}" srcOrd="0" destOrd="0" presId="urn:microsoft.com/office/officeart/2005/8/layout/vList5"/>
    <dgm:cxn modelId="{95B35A03-88B4-49D3-B02A-B3D75F684373}" type="presParOf" srcId="{E61486FD-113E-4C87-8ADF-B1A8E2A84801}" destId="{96BE2B31-D87C-43E1-BE64-4C27B13F4AA4}" srcOrd="0" destOrd="0" presId="urn:microsoft.com/office/officeart/2005/8/layout/vList5"/>
    <dgm:cxn modelId="{BA290F19-B423-47FE-BD99-904ECBF0D378}" type="presOf" srcId="{90DDC401-903F-495B-A387-FFA8A45891F6}" destId="{96BE2B31-D87C-43E1-BE64-4C27B13F4AA4}" srcOrd="0" destOrd="0" presId="urn:microsoft.com/office/officeart/2005/8/layout/vList5"/>
    <dgm:cxn modelId="{3DFCC038-ECA6-4C27-85A6-8EBB1788B559}" type="presParOf" srcId="{E61486FD-113E-4C87-8ADF-B1A8E2A84801}" destId="{DD9406C3-FC80-4468-A55B-122D744D43F0}" srcOrd="1" destOrd="0" presId="urn:microsoft.com/office/officeart/2005/8/layout/vList5"/>
    <dgm:cxn modelId="{0B4510C2-C06F-4F47-8A5D-6A0770A2CEDA}" type="presOf" srcId="{E08CEB0C-E37F-4DCA-A8EA-4B2CD3AD7754}" destId="{DD9406C3-FC80-4468-A55B-122D744D43F0}" srcOrd="0" destOrd="0" presId="urn:microsoft.com/office/officeart/2005/8/layout/vList5"/>
    <dgm:cxn modelId="{5B160D0E-9691-4971-9009-0132C751E245}" type="presParOf" srcId="{D5935282-3C7C-4F88-A1AE-C27DB8591514}" destId="{F1941F29-E51C-4282-956D-50CFAFAEB9B8}" srcOrd="1" destOrd="0" presId="urn:microsoft.com/office/officeart/2005/8/layout/vList5"/>
    <dgm:cxn modelId="{D8C131D5-0542-4EEE-8AA6-2B8D06415B87}" type="presParOf" srcId="{D5935282-3C7C-4F88-A1AE-C27DB8591514}" destId="{B589D1EC-5156-4FB2-BB1C-8E1290A868B9}" srcOrd="2" destOrd="0" presId="urn:microsoft.com/office/officeart/2005/8/layout/vList5"/>
    <dgm:cxn modelId="{CBD72DFC-FB76-4B9E-9B63-3D302686E765}" type="presParOf" srcId="{B589D1EC-5156-4FB2-BB1C-8E1290A868B9}" destId="{EBD335B5-8308-49CB-9630-99D852747B1F}" srcOrd="0" destOrd="2" presId="urn:microsoft.com/office/officeart/2005/8/layout/vList5"/>
    <dgm:cxn modelId="{00D4E98E-FD93-4DA5-8356-2B8CA31669EB}" type="presOf" srcId="{A6685E83-BEEC-49B3-B40A-539E2C0D7A1A}" destId="{EBD335B5-8308-49CB-9630-99D852747B1F}" srcOrd="0" destOrd="0" presId="urn:microsoft.com/office/officeart/2005/8/layout/vList5"/>
    <dgm:cxn modelId="{2312841D-42BD-4E05-882E-0FEA858B9DCC}" type="presParOf" srcId="{B589D1EC-5156-4FB2-BB1C-8E1290A868B9}" destId="{6EB2A58E-CA03-4F76-94B6-D8FE50231963}" srcOrd="1" destOrd="2" presId="urn:microsoft.com/office/officeart/2005/8/layout/vList5"/>
    <dgm:cxn modelId="{61B94123-96B4-4307-9CEF-538EA7CB59C9}" type="presOf" srcId="{CBA50553-63FA-4B5A-9888-EDDBA06CA593}" destId="{6EB2A58E-CA03-4F76-94B6-D8FE50231963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5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E15931E-1654-4B73-89B2-8E333D9C42E0}" type="doc">
      <dgm:prSet loTypeId="list" loCatId="list" qsTypeId="urn:microsoft.com/office/officeart/2005/8/quickstyle/simple1" qsCatId="simple" csTypeId="urn:microsoft.com/office/officeart/2005/8/colors/accent1_2" csCatId="accent1" phldr="0"/>
      <dgm:spPr/>
      <dgm:t>
        <a:bodyPr/>
        <a:p>
          <a:endParaRPr lang="zh-CN" altLang="en-US"/>
        </a:p>
      </dgm:t>
    </dgm:pt>
    <dgm:pt modelId="{90DDC401-903F-495B-A387-FFA8A45891F6}">
      <dgm:prSet phldrT="[文本]" phldr="0" custT="1"/>
      <dgm:spPr/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altLang="zh-CN" sz="2400">
              <a:solidFill>
                <a:srgbClr val="110CF2"/>
              </a:solidFill>
            </a:rPr>
            <a:t>3</a:t>
          </a:r>
          <a:r>
            <a:rPr lang="zh-CN" altLang="en-US" sz="2400">
              <a:solidFill>
                <a:srgbClr val="110CF2"/>
              </a:solidFill>
            </a:rPr>
            <a:t>、</a:t>
          </a:r>
          <a:r>
            <a:rPr lang="zh-CN" altLang="en-US" sz="2400">
              <a:solidFill>
                <a:srgbClr val="110CF2"/>
              </a:solidFill>
            </a:rPr>
            <a:t>监测与预警</a:t>
          </a:r>
          <a:r>
            <a:rPr lang="zh-CN" altLang="en-US" sz="2400">
              <a:solidFill>
                <a:srgbClr val="110CF2"/>
              </a:solidFill>
            </a:rPr>
            <a:t/>
          </a:r>
          <a:endParaRPr lang="zh-CN" altLang="en-US" sz="2400">
            <a:solidFill>
              <a:srgbClr val="110CF2"/>
            </a:solidFill>
          </a:endParaRPr>
        </a:p>
      </dgm:t>
    </dgm:pt>
    <dgm:pt modelId="{C8BB0B8A-C63A-4F83-B8DD-3A7CE259E4EE}" cxnId="{BD3F7C71-411A-44A9-8F10-BCC39EBD2DD6}" type="parTrans">
      <dgm:prSet/>
      <dgm:spPr/>
      <dgm:t>
        <a:bodyPr/>
        <a:p>
          <a:endParaRPr lang="zh-CN" altLang="en-US"/>
        </a:p>
      </dgm:t>
    </dgm:pt>
    <dgm:pt modelId="{35E5E878-0907-4014-9CFA-56AEFE6C22E5}" cxnId="{BD3F7C71-411A-44A9-8F10-BCC39EBD2DD6}" type="sibTrans">
      <dgm:prSet/>
      <dgm:spPr/>
      <dgm:t>
        <a:bodyPr/>
        <a:p>
          <a:endParaRPr lang="zh-CN" altLang="en-US"/>
        </a:p>
      </dgm:t>
    </dgm:pt>
    <dgm:pt modelId="{E08CEB0C-E37F-4DCA-A8EA-4B2CD3AD7754}">
      <dgm:prSet phldrT="[文本]" phldr="0" custT="0"/>
      <dgm:spPr/>
      <dgm:t>
        <a:bodyPr vert="horz" wrap="square"/>
        <a:p>
          <a:pPr eaLnBrk="1" fontAlgn="auto" latinLnBrk="0" hangingPunct="1">
            <a:lnSpc>
              <a:spcPct val="150000"/>
            </a:lnSpc>
            <a:spcBef>
              <a:spcPct val="0"/>
            </a:spcBef>
            <a:spcAft>
              <a:spcPts val="0"/>
            </a:spcAft>
          </a:pPr>
          <a:r>
            <a:rPr lang="zh-CN" altLang="en-US"/>
            <a:t>建立风险源数据库及监测预警机制</a:t>
          </a:r>
          <a:r>
            <a:rPr lang="zh-CN" altLang="en-US"/>
            <a:t>，</a:t>
          </a:r>
          <a:r>
            <a:rPr lang="zh-CN" altLang="en-US"/>
            <a:t>预警级别分</a:t>
          </a:r>
          <a:r>
            <a:rPr lang="en-US" altLang="en-US"/>
            <a:t>Ⅲ</a:t>
          </a:r>
          <a:r>
            <a:rPr lang="zh-CN" altLang="en-US"/>
            <a:t>级</a:t>
          </a:r>
          <a:r>
            <a:rPr lang="zh-CN" altLang="en-US"/>
            <a:t>（</a:t>
          </a:r>
          <a:r>
            <a:rPr lang="zh-CN" altLang="en-US"/>
            <a:t>局部污染风险</a:t>
          </a:r>
          <a:r>
            <a:rPr lang="zh-CN" altLang="en-US"/>
            <a:t>）、</a:t>
          </a:r>
          <a:r>
            <a:rPr lang="en-US" altLang="en-US"/>
            <a:t>Ⅱ</a:t>
          </a:r>
          <a:r>
            <a:rPr lang="zh-CN" altLang="en-US"/>
            <a:t>级</a:t>
          </a:r>
          <a:r>
            <a:rPr lang="zh-CN" altLang="en-US"/>
            <a:t>（</a:t>
          </a:r>
          <a:r>
            <a:rPr lang="zh-CN" altLang="en-US"/>
            <a:t>已造成水体污染</a:t>
          </a:r>
          <a:r>
            <a:rPr lang="zh-CN" altLang="en-US"/>
            <a:t>）、</a:t>
          </a:r>
          <a:r>
            <a:rPr lang="en-US" altLang="en-US"/>
            <a:t>Ⅰ</a:t>
          </a:r>
          <a:r>
            <a:rPr lang="zh-CN" altLang="en-US"/>
            <a:t>级</a:t>
          </a:r>
          <a:r>
            <a:rPr lang="zh-CN" altLang="en-US"/>
            <a:t>（</a:t>
          </a:r>
          <a:r>
            <a:rPr lang="zh-CN" altLang="en-US"/>
            <a:t>污染扩散至下游</a:t>
          </a:r>
          <a:r>
            <a:rPr lang="zh-CN" altLang="en-US"/>
            <a:t>）。</a:t>
          </a:r>
          <a:r>
            <a:rPr lang="zh-CN" altLang="en-US"/>
            <a:t>预警发布程序依级别由县指挥部</a:t>
          </a:r>
          <a:r>
            <a:rPr lang="zh-CN" altLang="en-US"/>
            <a:t>、</a:t>
          </a:r>
          <a:r>
            <a:rPr lang="zh-CN" altLang="en-US"/>
            <a:t>县政府或上级政府审批</a:t>
          </a:r>
          <a:r>
            <a:rPr lang="zh-CN" altLang="en-US"/>
            <a:t>，</a:t>
          </a:r>
          <a:r>
            <a:rPr lang="zh-CN" altLang="en-US"/>
            <a:t>内容包括污染范围</a:t>
          </a:r>
          <a:r>
            <a:rPr lang="zh-CN" altLang="en-US"/>
            <a:t>、</a:t>
          </a:r>
          <a:r>
            <a:rPr lang="zh-CN" altLang="en-US"/>
            <a:t>防护措施等</a:t>
          </a:r>
          <a:r>
            <a:rPr lang="zh-CN" altLang="en-US"/>
            <a:t>，</a:t>
          </a:r>
          <a:r>
            <a:rPr lang="zh-CN" altLang="en-US"/>
            <a:t>并根据监测结果动态调整或解除</a:t>
          </a:r>
          <a:r>
            <a:rPr lang="zh-CN" altLang="en-US"/>
            <a:t>。</a:t>
          </a:r>
          <a:r>
            <a:rPr lang="zh-CN" altLang="en-US"/>
            <a:t/>
          </a:r>
          <a:endParaRPr lang="zh-CN" altLang="en-US"/>
        </a:p>
      </dgm:t>
    </dgm:pt>
    <dgm:pt modelId="{FB4BCC77-44E9-4065-8A2F-90CD32DE34E3}" cxnId="{A7C80626-927C-4797-98C1-618D3B4A2F0C}" type="parTrans">
      <dgm:prSet/>
      <dgm:spPr/>
      <dgm:t>
        <a:bodyPr/>
        <a:p>
          <a:endParaRPr lang="zh-CN" altLang="en-US"/>
        </a:p>
      </dgm:t>
    </dgm:pt>
    <dgm:pt modelId="{41FED480-3E2E-47A2-B997-02D527BC8082}" cxnId="{A7C80626-927C-4797-98C1-618D3B4A2F0C}" type="sibTrans">
      <dgm:prSet/>
      <dgm:spPr/>
      <dgm:t>
        <a:bodyPr/>
        <a:p>
          <a:endParaRPr lang="zh-CN" altLang="en-US"/>
        </a:p>
      </dgm:t>
    </dgm:pt>
    <dgm:pt modelId="{A6685E83-BEEC-49B3-B40A-539E2C0D7A1A}">
      <dgm:prSet phldrT="[文本]" phldr="0" custT="1"/>
      <dgm:spPr/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altLang="zh-CN" sz="2400">
              <a:solidFill>
                <a:srgbClr val="110CF2"/>
              </a:solidFill>
            </a:rPr>
            <a:t>4</a:t>
          </a:r>
          <a:r>
            <a:rPr lang="zh-CN" altLang="en-US" sz="2400">
              <a:solidFill>
                <a:srgbClr val="110CF2"/>
              </a:solidFill>
            </a:rPr>
            <a:t>、</a:t>
          </a:r>
          <a:r>
            <a:rPr lang="zh-CN" altLang="en-US" sz="2400">
              <a:solidFill>
                <a:srgbClr val="110CF2"/>
              </a:solidFill>
            </a:rPr>
            <a:t>应急响应与处置</a:t>
          </a:r>
          <a:r>
            <a:rPr lang="zh-CN" altLang="en-US" sz="2400">
              <a:solidFill>
                <a:srgbClr val="110CF2"/>
              </a:solidFill>
            </a:rPr>
            <a:t/>
          </a:r>
          <a:endParaRPr lang="zh-CN" altLang="en-US" sz="2400">
            <a:solidFill>
              <a:srgbClr val="110CF2"/>
            </a:solidFill>
          </a:endParaRPr>
        </a:p>
      </dgm:t>
    </dgm:pt>
    <dgm:pt modelId="{FECC43A3-D59E-4EE1-9557-8FBB90D5B362}" cxnId="{B8D08B47-06A5-4316-A5C6-0E9395FA4630}" type="parTrans">
      <dgm:prSet/>
      <dgm:spPr/>
      <dgm:t>
        <a:bodyPr/>
        <a:p>
          <a:endParaRPr lang="zh-CN" altLang="en-US"/>
        </a:p>
      </dgm:t>
    </dgm:pt>
    <dgm:pt modelId="{68BB6C9A-B7F0-43A0-955B-FC8C4D4009BF}" cxnId="{B8D08B47-06A5-4316-A5C6-0E9395FA4630}" type="sibTrans">
      <dgm:prSet/>
      <dgm:spPr/>
      <dgm:t>
        <a:bodyPr/>
        <a:p>
          <a:endParaRPr lang="zh-CN" altLang="en-US"/>
        </a:p>
      </dgm:t>
    </dgm:pt>
    <dgm:pt modelId="{CBA50553-63FA-4B5A-9888-EDDBA06CA593}">
      <dgm:prSet phldrT="[文本]" phldr="0" custT="0"/>
      <dgm:spPr/>
      <dgm:t>
        <a:bodyPr vert="horz" wrap="square"/>
        <a:p>
          <a:pPr eaLnBrk="1" fontAlgn="auto" latinLnBrk="0" hangingPunct="1">
            <a:lnSpc>
              <a:spcPct val="150000"/>
            </a:lnSpc>
            <a:spcBef>
              <a:spcPct val="0"/>
            </a:spcBef>
            <a:spcAft>
              <a:spcPts val="0"/>
            </a:spcAft>
          </a:pPr>
          <a:r>
            <a:rPr lang="zh-CN" altLang="en-US"/>
            <a:t>响应分级匹配预警级别</a:t>
          </a:r>
          <a:r>
            <a:rPr lang="zh-CN" altLang="en-US"/>
            <a:t>：</a:t>
          </a:r>
          <a:r>
            <a:rPr lang="en-US" altLang="en-US"/>
            <a:t>Ⅲ</a:t>
          </a:r>
          <a:r>
            <a:rPr lang="zh-CN" altLang="en-US"/>
            <a:t>级响应重点监控污染源及污水管控</a:t>
          </a:r>
          <a:r>
            <a:rPr lang="zh-CN" altLang="en-US"/>
            <a:t>；</a:t>
          </a:r>
          <a:r>
            <a:rPr lang="en-US" altLang="en-US"/>
            <a:t>Ⅰ</a:t>
          </a:r>
          <a:r>
            <a:rPr lang="zh-CN" altLang="en-US"/>
            <a:t>、</a:t>
          </a:r>
          <a:r>
            <a:rPr lang="en-US" altLang="en-US"/>
            <a:t>Ⅱ</a:t>
          </a:r>
          <a:r>
            <a:rPr lang="zh-CN" altLang="en-US"/>
            <a:t>级响应强化限排停产</a:t>
          </a:r>
          <a:r>
            <a:rPr lang="zh-CN" altLang="en-US"/>
            <a:t>、</a:t>
          </a:r>
          <a:r>
            <a:rPr lang="zh-CN" altLang="en-US"/>
            <a:t>生态调水等</a:t>
          </a:r>
          <a:r>
            <a:rPr lang="zh-CN" altLang="en-US"/>
            <a:t>。</a:t>
          </a:r>
          <a:r>
            <a:rPr lang="zh-CN" altLang="en-US"/>
            <a:t>现场处置遵循</a:t>
          </a:r>
          <a:r>
            <a:rPr lang="en-US" altLang="zh-CN"/>
            <a:t>“</a:t>
          </a:r>
          <a:r>
            <a:rPr lang="zh-CN" altLang="en-US"/>
            <a:t>断源截污</a:t>
          </a:r>
          <a:r>
            <a:rPr lang="en-US" altLang="zh-CN"/>
            <a:t>”</a:t>
          </a:r>
          <a:r>
            <a:rPr lang="zh-CN" altLang="en-US"/>
            <a:t>原则</a:t>
          </a:r>
          <a:r>
            <a:rPr lang="zh-CN" altLang="en-US"/>
            <a:t>，</a:t>
          </a:r>
          <a:r>
            <a:rPr lang="zh-CN" altLang="en-US"/>
            <a:t>采取拦截</a:t>
          </a:r>
          <a:r>
            <a:rPr lang="zh-CN" altLang="en-US"/>
            <a:t>、</a:t>
          </a:r>
          <a:r>
            <a:rPr lang="zh-CN" altLang="en-US"/>
            <a:t>分流</a:t>
          </a:r>
          <a:r>
            <a:rPr lang="zh-CN" altLang="en-US"/>
            <a:t>、</a:t>
          </a:r>
          <a:r>
            <a:rPr lang="zh-CN" altLang="en-US"/>
            <a:t>工程处理等措施</a:t>
          </a:r>
          <a:r>
            <a:rPr lang="zh-CN" altLang="en-US"/>
            <a:t>，</a:t>
          </a:r>
          <a:r>
            <a:rPr lang="zh-CN" altLang="en-US"/>
            <a:t>应急监测实时跟踪污染物扩散</a:t>
          </a:r>
          <a:r>
            <a:rPr lang="zh-CN" altLang="en-US"/>
            <a:t>，</a:t>
          </a:r>
          <a:r>
            <a:rPr lang="zh-CN" altLang="en-US"/>
            <a:t>数据即时上报以支撑决策。</a:t>
          </a:r>
          <a:r>
            <a:rPr lang="zh-CN" altLang="en-US"/>
            <a:t/>
          </a:r>
          <a:endParaRPr lang="zh-CN" altLang="en-US"/>
        </a:p>
      </dgm:t>
    </dgm:pt>
    <dgm:pt modelId="{73E2772F-165D-4B56-ACC2-969CBF53B0A8}" cxnId="{99E8E793-E7C9-4C2D-AFC2-BEE4D3ACACCE}" type="parTrans">
      <dgm:prSet/>
      <dgm:spPr/>
      <dgm:t>
        <a:bodyPr/>
        <a:p>
          <a:endParaRPr lang="zh-CN" altLang="en-US"/>
        </a:p>
      </dgm:t>
    </dgm:pt>
    <dgm:pt modelId="{7BFD1607-7356-4D3D-A829-75D002A3A4B0}" cxnId="{99E8E793-E7C9-4C2D-AFC2-BEE4D3ACACCE}" type="sibTrans">
      <dgm:prSet/>
      <dgm:spPr/>
      <dgm:t>
        <a:bodyPr/>
        <a:p>
          <a:endParaRPr lang="zh-CN" altLang="en-US"/>
        </a:p>
      </dgm:t>
    </dgm:pt>
    <dgm:pt modelId="{D5935282-3C7C-4F88-A1AE-C27DB8591514}" type="pres">
      <dgm:prSet presAssocID="{2E15931E-1654-4B73-89B2-8E333D9C42E0}" presName="Name0" presStyleCnt="0">
        <dgm:presLayoutVars>
          <dgm:dir/>
          <dgm:animLvl val="lvl"/>
          <dgm:resizeHandles val="exact"/>
        </dgm:presLayoutVars>
      </dgm:prSet>
      <dgm:spPr/>
    </dgm:pt>
    <dgm:pt modelId="{E61486FD-113E-4C87-8ADF-B1A8E2A84801}" type="pres">
      <dgm:prSet presAssocID="{90DDC401-903F-495B-A387-FFA8A45891F6}" presName="linNode" presStyleCnt="0"/>
      <dgm:spPr/>
    </dgm:pt>
    <dgm:pt modelId="{96BE2B31-D87C-43E1-BE64-4C27B13F4AA4}" type="pres">
      <dgm:prSet presAssocID="{90DDC401-903F-495B-A387-FFA8A45891F6}" presName="parentText" presStyleLbl="node1" presStyleIdx="0" presStyleCnt="2">
        <dgm:presLayoutVars>
          <dgm:chMax val="1"/>
          <dgm:bulletEnabled val="1"/>
        </dgm:presLayoutVars>
      </dgm:prSet>
      <dgm:spPr/>
    </dgm:pt>
    <dgm:pt modelId="{DD9406C3-FC80-4468-A55B-122D744D43F0}" type="pres">
      <dgm:prSet presAssocID="{90DDC401-903F-495B-A387-FFA8A45891F6}" presName="descendantText" presStyleLbl="alignAccFollowNode1" presStyleIdx="0" presStyleCnt="2">
        <dgm:presLayoutVars>
          <dgm:bulletEnabled val="1"/>
        </dgm:presLayoutVars>
      </dgm:prSet>
      <dgm:spPr/>
    </dgm:pt>
    <dgm:pt modelId="{F1941F29-E51C-4282-956D-50CFAFAEB9B8}" type="pres">
      <dgm:prSet presAssocID="{35E5E878-0907-4014-9CFA-56AEFE6C22E5}" presName="sp" presStyleCnt="0"/>
      <dgm:spPr/>
    </dgm:pt>
    <dgm:pt modelId="{B589D1EC-5156-4FB2-BB1C-8E1290A868B9}" type="pres">
      <dgm:prSet presAssocID="{A6685E83-BEEC-49B3-B40A-539E2C0D7A1A}" presName="linNode" presStyleCnt="0"/>
      <dgm:spPr/>
    </dgm:pt>
    <dgm:pt modelId="{EBD335B5-8308-49CB-9630-99D852747B1F}" type="pres">
      <dgm:prSet presAssocID="{A6685E83-BEEC-49B3-B40A-539E2C0D7A1A}" presName="parentText" presStyleLbl="node1" presStyleIdx="1" presStyleCnt="2">
        <dgm:presLayoutVars>
          <dgm:chMax val="1"/>
          <dgm:bulletEnabled val="1"/>
        </dgm:presLayoutVars>
      </dgm:prSet>
      <dgm:spPr/>
    </dgm:pt>
    <dgm:pt modelId="{6EB2A58E-CA03-4F76-94B6-D8FE50231963}" type="pres">
      <dgm:prSet presAssocID="{A6685E83-BEEC-49B3-B40A-539E2C0D7A1A}" presName="descendantText" presStyleLbl="alignAccFollowNode1" presStyleIdx="1" presStyleCnt="2">
        <dgm:presLayoutVars>
          <dgm:bulletEnabled val="1"/>
        </dgm:presLayoutVars>
      </dgm:prSet>
      <dgm:spPr/>
    </dgm:pt>
  </dgm:ptLst>
  <dgm:cxnLst>
    <dgm:cxn modelId="{BD3F7C71-411A-44A9-8F10-BCC39EBD2DD6}" srcId="{2E15931E-1654-4B73-89B2-8E333D9C42E0}" destId="{90DDC401-903F-495B-A387-FFA8A45891F6}" srcOrd="0" destOrd="0" parTransId="{C8BB0B8A-C63A-4F83-B8DD-3A7CE259E4EE}" sibTransId="{35E5E878-0907-4014-9CFA-56AEFE6C22E5}"/>
    <dgm:cxn modelId="{A7C80626-927C-4797-98C1-618D3B4A2F0C}" srcId="{90DDC401-903F-495B-A387-FFA8A45891F6}" destId="{E08CEB0C-E37F-4DCA-A8EA-4B2CD3AD7754}" srcOrd="0" destOrd="0" parTransId="{FB4BCC77-44E9-4065-8A2F-90CD32DE34E3}" sibTransId="{41FED480-3E2E-47A2-B997-02D527BC8082}"/>
    <dgm:cxn modelId="{B8D08B47-06A5-4316-A5C6-0E9395FA4630}" srcId="{2E15931E-1654-4B73-89B2-8E333D9C42E0}" destId="{A6685E83-BEEC-49B3-B40A-539E2C0D7A1A}" srcOrd="1" destOrd="0" parTransId="{FECC43A3-D59E-4EE1-9557-8FBB90D5B362}" sibTransId="{68BB6C9A-B7F0-43A0-955B-FC8C4D4009BF}"/>
    <dgm:cxn modelId="{99E8E793-E7C9-4C2D-AFC2-BEE4D3ACACCE}" srcId="{A6685E83-BEEC-49B3-B40A-539E2C0D7A1A}" destId="{CBA50553-63FA-4B5A-9888-EDDBA06CA593}" srcOrd="0" destOrd="1" parTransId="{73E2772F-165D-4B56-ACC2-969CBF53B0A8}" sibTransId="{7BFD1607-7356-4D3D-A829-75D002A3A4B0}"/>
    <dgm:cxn modelId="{7DCCA4A2-8230-4522-8D21-32C6BD53AF8A}" type="presOf" srcId="{2E15931E-1654-4B73-89B2-8E333D9C42E0}" destId="{D5935282-3C7C-4F88-A1AE-C27DB8591514}" srcOrd="0" destOrd="0" presId="urn:microsoft.com/office/officeart/2005/8/layout/vList5"/>
    <dgm:cxn modelId="{0B671A33-045B-4DCD-B27B-1263AC05A8DE}" type="presParOf" srcId="{D5935282-3C7C-4F88-A1AE-C27DB8591514}" destId="{E61486FD-113E-4C87-8ADF-B1A8E2A84801}" srcOrd="0" destOrd="0" presId="urn:microsoft.com/office/officeart/2005/8/layout/vList5"/>
    <dgm:cxn modelId="{7AE4D805-D606-49FF-AE35-F1E29695074F}" type="presParOf" srcId="{E61486FD-113E-4C87-8ADF-B1A8E2A84801}" destId="{96BE2B31-D87C-43E1-BE64-4C27B13F4AA4}" srcOrd="0" destOrd="0" presId="urn:microsoft.com/office/officeart/2005/8/layout/vList5"/>
    <dgm:cxn modelId="{46436A0C-AB8E-4902-907F-CF52E67F5E7D}" type="presOf" srcId="{90DDC401-903F-495B-A387-FFA8A45891F6}" destId="{96BE2B31-D87C-43E1-BE64-4C27B13F4AA4}" srcOrd="0" destOrd="0" presId="urn:microsoft.com/office/officeart/2005/8/layout/vList5"/>
    <dgm:cxn modelId="{6B7A7D8F-9BBD-4781-A26C-14CA123C858B}" type="presParOf" srcId="{E61486FD-113E-4C87-8ADF-B1A8E2A84801}" destId="{DD9406C3-FC80-4468-A55B-122D744D43F0}" srcOrd="1" destOrd="0" presId="urn:microsoft.com/office/officeart/2005/8/layout/vList5"/>
    <dgm:cxn modelId="{C6BBEC45-77E6-479A-955E-D94E0C3BA16E}" type="presOf" srcId="{E08CEB0C-E37F-4DCA-A8EA-4B2CD3AD7754}" destId="{DD9406C3-FC80-4468-A55B-122D744D43F0}" srcOrd="0" destOrd="0" presId="urn:microsoft.com/office/officeart/2005/8/layout/vList5"/>
    <dgm:cxn modelId="{4DCE9016-34AB-4F80-A99B-3E4BA43FE754}" type="presParOf" srcId="{D5935282-3C7C-4F88-A1AE-C27DB8591514}" destId="{F1941F29-E51C-4282-956D-50CFAFAEB9B8}" srcOrd="1" destOrd="0" presId="urn:microsoft.com/office/officeart/2005/8/layout/vList5"/>
    <dgm:cxn modelId="{C74C1FB0-BB02-4607-98B2-45E7CA416AD9}" type="presParOf" srcId="{D5935282-3C7C-4F88-A1AE-C27DB8591514}" destId="{B589D1EC-5156-4FB2-BB1C-8E1290A868B9}" srcOrd="2" destOrd="0" presId="urn:microsoft.com/office/officeart/2005/8/layout/vList5"/>
    <dgm:cxn modelId="{3BE32D38-C9A7-47C4-BEC4-CE5BC70BFF0B}" type="presParOf" srcId="{B589D1EC-5156-4FB2-BB1C-8E1290A868B9}" destId="{EBD335B5-8308-49CB-9630-99D852747B1F}" srcOrd="0" destOrd="2" presId="urn:microsoft.com/office/officeart/2005/8/layout/vList5"/>
    <dgm:cxn modelId="{00E0E245-56FE-4ECD-8D6B-9441ED311467}" type="presOf" srcId="{A6685E83-BEEC-49B3-B40A-539E2C0D7A1A}" destId="{EBD335B5-8308-49CB-9630-99D852747B1F}" srcOrd="0" destOrd="0" presId="urn:microsoft.com/office/officeart/2005/8/layout/vList5"/>
    <dgm:cxn modelId="{36BB65DA-D264-42DD-B3FC-FB2A04AF26ED}" type="presParOf" srcId="{B589D1EC-5156-4FB2-BB1C-8E1290A868B9}" destId="{6EB2A58E-CA03-4F76-94B6-D8FE50231963}" srcOrd="1" destOrd="2" presId="urn:microsoft.com/office/officeart/2005/8/layout/vList5"/>
    <dgm:cxn modelId="{13FBCD60-FE20-4F16-9774-AAF39FF05277}" type="presOf" srcId="{CBA50553-63FA-4B5A-9888-EDDBA06CA593}" destId="{6EB2A58E-CA03-4F76-94B6-D8FE50231963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5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2E15931E-1654-4B73-89B2-8E333D9C42E0}" type="doc">
      <dgm:prSet loTypeId="list" loCatId="list" qsTypeId="urn:microsoft.com/office/officeart/2005/8/quickstyle/simple1" qsCatId="simple" csTypeId="urn:microsoft.com/office/officeart/2005/8/colors/accent1_2" csCatId="accent1" phldr="0"/>
      <dgm:spPr/>
      <dgm:t>
        <a:bodyPr/>
        <a:p>
          <a:endParaRPr lang="zh-CN" altLang="en-US"/>
        </a:p>
      </dgm:t>
    </dgm:pt>
    <dgm:pt modelId="{90DDC401-903F-495B-A387-FFA8A45891F6}">
      <dgm:prSet phldrT="[文本]" phldr="0" custT="1"/>
      <dgm:spPr/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altLang="zh-CN" sz="2400">
              <a:solidFill>
                <a:srgbClr val="110CF2"/>
              </a:solidFill>
            </a:rPr>
            <a:t>5</a:t>
          </a:r>
          <a:r>
            <a:rPr lang="zh-CN" altLang="en-US" sz="2400">
              <a:solidFill>
                <a:srgbClr val="110CF2"/>
              </a:solidFill>
            </a:rPr>
            <a:t>、</a:t>
          </a:r>
          <a:r>
            <a:rPr lang="zh-CN" altLang="en-US" sz="2400">
              <a:solidFill>
                <a:srgbClr val="110CF2"/>
              </a:solidFill>
            </a:rPr>
            <a:t>应急终止与后续工作</a:t>
          </a:r>
          <a:r>
            <a:rPr lang="zh-CN" altLang="en-US" sz="2400">
              <a:solidFill>
                <a:srgbClr val="110CF2"/>
              </a:solidFill>
            </a:rPr>
            <a:t/>
          </a:r>
          <a:endParaRPr lang="zh-CN" altLang="en-US" sz="2400">
            <a:solidFill>
              <a:srgbClr val="110CF2"/>
            </a:solidFill>
          </a:endParaRPr>
        </a:p>
      </dgm:t>
    </dgm:pt>
    <dgm:pt modelId="{C8BB0B8A-C63A-4F83-B8DD-3A7CE259E4EE}" cxnId="{9F8CFCE1-DA79-44FC-88F1-401F409F32C8}" type="parTrans">
      <dgm:prSet/>
      <dgm:spPr/>
      <dgm:t>
        <a:bodyPr/>
        <a:p>
          <a:endParaRPr lang="zh-CN" altLang="en-US"/>
        </a:p>
      </dgm:t>
    </dgm:pt>
    <dgm:pt modelId="{35E5E878-0907-4014-9CFA-56AEFE6C22E5}" cxnId="{9F8CFCE1-DA79-44FC-88F1-401F409F32C8}" type="sibTrans">
      <dgm:prSet/>
      <dgm:spPr/>
      <dgm:t>
        <a:bodyPr/>
        <a:p>
          <a:endParaRPr lang="zh-CN" altLang="en-US"/>
        </a:p>
      </dgm:t>
    </dgm:pt>
    <dgm:pt modelId="{E08CEB0C-E37F-4DCA-A8EA-4B2CD3AD7754}">
      <dgm:prSet phldrT="[文本]" phldr="0" custT="0"/>
      <dgm:spPr/>
      <dgm:t>
        <a:bodyPr vert="horz" wrap="square"/>
        <a:p>
          <a:pPr eaLnBrk="1" fontAlgn="auto" latinLnBrk="0" hangingPunct="1">
            <a:lnSpc>
              <a:spcPct val="150000"/>
            </a:lnSpc>
            <a:spcBef>
              <a:spcPct val="0"/>
            </a:spcBef>
            <a:spcAft>
              <a:spcPts val="0"/>
            </a:spcAft>
          </a:pPr>
          <a:r>
            <a:rPr lang="zh-CN" altLang="en-US">
              <a:sym typeface="+mn-ea"/>
            </a:rPr>
            <a:t>终止条件包括水质达标</a:t>
          </a:r>
          <a:r>
            <a:rPr lang="zh-CN" altLang="en-US">
              <a:sym typeface="+mn-ea"/>
            </a:rPr>
            <a:t>、</a:t>
          </a:r>
          <a:r>
            <a:rPr lang="zh-CN" altLang="en-US">
              <a:sym typeface="+mn-ea"/>
            </a:rPr>
            <a:t>污染源受控等</a:t>
          </a:r>
          <a:r>
            <a:rPr lang="zh-CN" altLang="en-US">
              <a:sym typeface="+mn-ea"/>
            </a:rPr>
            <a:t>，</a:t>
          </a:r>
          <a:r>
            <a:rPr lang="zh-CN" altLang="en-US">
              <a:sym typeface="+mn-ea"/>
            </a:rPr>
            <a:t>经指挥部批准后终止响应</a:t>
          </a:r>
          <a:r>
            <a:rPr lang="zh-CN" altLang="en-US">
              <a:sym typeface="+mn-ea"/>
            </a:rPr>
            <a:t>。</a:t>
          </a:r>
          <a:r>
            <a:rPr lang="zh-CN" altLang="en-US">
              <a:sym typeface="+mn-ea"/>
            </a:rPr>
            <a:t>后续开展污染清理</a:t>
          </a:r>
          <a:r>
            <a:rPr lang="zh-CN" altLang="en-US">
              <a:sym typeface="+mn-ea"/>
            </a:rPr>
            <a:t>、</a:t>
          </a:r>
          <a:r>
            <a:rPr lang="zh-CN" altLang="en-US">
              <a:sym typeface="+mn-ea"/>
            </a:rPr>
            <a:t>损害评估及责任追究</a:t>
          </a:r>
          <a:r>
            <a:rPr lang="zh-CN" altLang="en-US">
              <a:sym typeface="+mn-ea"/>
            </a:rPr>
            <a:t>，</a:t>
          </a:r>
          <a:r>
            <a:rPr lang="zh-CN" altLang="en-US">
              <a:sym typeface="+mn-ea"/>
            </a:rPr>
            <a:t>并总结应急处置经验</a:t>
          </a:r>
          <a:r>
            <a:rPr lang="zh-CN" altLang="en-US">
              <a:sym typeface="+mn-ea"/>
            </a:rPr>
            <a:t>，</a:t>
          </a:r>
          <a:r>
            <a:rPr lang="zh-CN" altLang="en-US">
              <a:sym typeface="+mn-ea"/>
            </a:rPr>
            <a:t>修订完善预案</a:t>
          </a:r>
          <a:r>
            <a:rPr lang="zh-CN" altLang="en-US"/>
            <a:t>。</a:t>
          </a:r>
          <a:r>
            <a:rPr lang="zh-CN" altLang="en-US"/>
            <a:t/>
          </a:r>
          <a:endParaRPr lang="zh-CN" altLang="en-US"/>
        </a:p>
      </dgm:t>
    </dgm:pt>
    <dgm:pt modelId="{FB4BCC77-44E9-4065-8A2F-90CD32DE34E3}" cxnId="{72FEE19F-B9F5-4251-BFD4-EAD6A1F41650}" type="parTrans">
      <dgm:prSet/>
      <dgm:spPr/>
      <dgm:t>
        <a:bodyPr/>
        <a:p>
          <a:endParaRPr lang="zh-CN" altLang="en-US"/>
        </a:p>
      </dgm:t>
    </dgm:pt>
    <dgm:pt modelId="{41FED480-3E2E-47A2-B997-02D527BC8082}" cxnId="{72FEE19F-B9F5-4251-BFD4-EAD6A1F41650}" type="sibTrans">
      <dgm:prSet/>
      <dgm:spPr/>
      <dgm:t>
        <a:bodyPr/>
        <a:p>
          <a:endParaRPr lang="zh-CN" altLang="en-US"/>
        </a:p>
      </dgm:t>
    </dgm:pt>
    <dgm:pt modelId="{A6685E83-BEEC-49B3-B40A-539E2C0D7A1A}">
      <dgm:prSet phldrT="[文本]" phldr="0" custT="1"/>
      <dgm:spPr/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altLang="zh-CN" sz="2400">
              <a:solidFill>
                <a:srgbClr val="110CF2"/>
              </a:solidFill>
            </a:rPr>
            <a:t>6</a:t>
          </a:r>
          <a:r>
            <a:rPr lang="zh-CN" altLang="en-US" sz="2400">
              <a:solidFill>
                <a:srgbClr val="110CF2"/>
              </a:solidFill>
            </a:rPr>
            <a:t>、</a:t>
          </a:r>
          <a:r>
            <a:rPr lang="zh-CN" altLang="en-US" sz="2400">
              <a:solidFill>
                <a:srgbClr val="110CF2"/>
              </a:solidFill>
            </a:rPr>
            <a:t>保障措施</a:t>
          </a:r>
          <a:r>
            <a:rPr lang="zh-CN" altLang="en-US" sz="2400">
              <a:solidFill>
                <a:srgbClr val="110CF2"/>
              </a:solidFill>
            </a:rPr>
            <a:t/>
          </a:r>
          <a:endParaRPr lang="zh-CN" altLang="en-US" sz="2400">
            <a:solidFill>
              <a:srgbClr val="110CF2"/>
            </a:solidFill>
          </a:endParaRPr>
        </a:p>
      </dgm:t>
    </dgm:pt>
    <dgm:pt modelId="{FECC43A3-D59E-4EE1-9557-8FBB90D5B362}" cxnId="{847D9F16-C3A5-4D9D-B5B7-A8D3A4A30219}" type="parTrans">
      <dgm:prSet/>
      <dgm:spPr/>
      <dgm:t>
        <a:bodyPr/>
        <a:p>
          <a:endParaRPr lang="zh-CN" altLang="en-US"/>
        </a:p>
      </dgm:t>
    </dgm:pt>
    <dgm:pt modelId="{68BB6C9A-B7F0-43A0-955B-FC8C4D4009BF}" cxnId="{847D9F16-C3A5-4D9D-B5B7-A8D3A4A30219}" type="sibTrans">
      <dgm:prSet/>
      <dgm:spPr/>
      <dgm:t>
        <a:bodyPr/>
        <a:p>
          <a:endParaRPr lang="zh-CN" altLang="en-US"/>
        </a:p>
      </dgm:t>
    </dgm:pt>
    <dgm:pt modelId="{CBA50553-63FA-4B5A-9888-EDDBA06CA593}">
      <dgm:prSet phldrT="[文本]" phldr="0" custT="0"/>
      <dgm:spPr/>
      <dgm:t>
        <a:bodyPr vert="horz" wrap="square"/>
        <a:p>
          <a:pPr eaLnBrk="1" fontAlgn="auto" latinLnBrk="0" hangingPunct="1">
            <a:lnSpc>
              <a:spcPct val="150000"/>
            </a:lnSpc>
            <a:spcBef>
              <a:spcPct val="0"/>
            </a:spcBef>
            <a:spcAft>
              <a:spcPts val="0"/>
            </a:spcAft>
          </a:pPr>
          <a:r>
            <a:rPr lang="zh-CN" altLang="en-US"/>
            <a:t>确保资金</a:t>
          </a:r>
          <a:r>
            <a:rPr lang="zh-CN" altLang="en-US"/>
            <a:t>、</a:t>
          </a:r>
          <a:r>
            <a:rPr lang="zh-CN" altLang="en-US"/>
            <a:t>物资</a:t>
          </a:r>
          <a:r>
            <a:rPr lang="zh-CN" altLang="en-US"/>
            <a:t>、</a:t>
          </a:r>
          <a:r>
            <a:rPr lang="zh-CN" altLang="en-US"/>
            <a:t>通讯技术及人力资源到位</a:t>
          </a:r>
          <a:r>
            <a:rPr lang="zh-CN" altLang="en-US"/>
            <a:t>，</a:t>
          </a:r>
          <a:r>
            <a:rPr lang="zh-CN" altLang="en-US"/>
            <a:t>强化应急队伍建设和设备维护</a:t>
          </a:r>
          <a:r>
            <a:rPr lang="zh-CN" altLang="en-US"/>
            <a:t>，</a:t>
          </a:r>
          <a:r>
            <a:rPr lang="zh-CN" altLang="en-US"/>
            <a:t>建立专家库及信息共享平台</a:t>
          </a:r>
          <a:r>
            <a:rPr lang="zh-CN" altLang="en-US"/>
            <a:t>，</a:t>
          </a:r>
          <a:r>
            <a:rPr lang="zh-CN" altLang="en-US"/>
            <a:t>保障处置效率</a:t>
          </a:r>
          <a:r>
            <a:rPr lang="zh-CN" altLang="en-US"/>
            <a:t>。</a:t>
          </a:r>
          <a:r>
            <a:rPr lang="zh-CN" altLang="en-US"/>
            <a:t/>
          </a:r>
          <a:endParaRPr lang="zh-CN" altLang="en-US"/>
        </a:p>
      </dgm:t>
    </dgm:pt>
    <dgm:pt modelId="{73E2772F-165D-4B56-ACC2-969CBF53B0A8}" cxnId="{E474CF30-5CA1-4FFE-A045-546D24D8F9FC}" type="parTrans">
      <dgm:prSet/>
      <dgm:spPr/>
      <dgm:t>
        <a:bodyPr/>
        <a:p>
          <a:endParaRPr lang="zh-CN" altLang="en-US"/>
        </a:p>
      </dgm:t>
    </dgm:pt>
    <dgm:pt modelId="{7BFD1607-7356-4D3D-A829-75D002A3A4B0}" cxnId="{E474CF30-5CA1-4FFE-A045-546D24D8F9FC}" type="sibTrans">
      <dgm:prSet/>
      <dgm:spPr/>
      <dgm:t>
        <a:bodyPr/>
        <a:p>
          <a:endParaRPr lang="zh-CN" altLang="en-US"/>
        </a:p>
      </dgm:t>
    </dgm:pt>
    <dgm:pt modelId="{C8DDDFA1-AF37-4444-AAEB-D51CEE212719}">
      <dgm:prSet phldrT="[文本]" phldr="0" custT="1"/>
      <dgm:spPr/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altLang="zh-CN" sz="2400">
              <a:solidFill>
                <a:srgbClr val="110CF2"/>
              </a:solidFill>
            </a:rPr>
            <a:t>7</a:t>
          </a:r>
          <a:r>
            <a:rPr lang="zh-CN" altLang="en-US" sz="2400">
              <a:solidFill>
                <a:srgbClr val="110CF2"/>
              </a:solidFill>
            </a:rPr>
            <a:t>、</a:t>
          </a:r>
          <a:r>
            <a:rPr lang="zh-CN" altLang="en-US" sz="2400">
              <a:solidFill>
                <a:srgbClr val="110CF2"/>
              </a:solidFill>
            </a:rPr>
            <a:t>附则</a:t>
          </a:r>
          <a:r>
            <a:rPr lang="zh-CN" altLang="en-US" sz="2400">
              <a:solidFill>
                <a:srgbClr val="110CF2"/>
              </a:solidFill>
            </a:rPr>
            <a:t/>
          </a:r>
          <a:endParaRPr lang="zh-CN" altLang="en-US" sz="2400">
            <a:solidFill>
              <a:srgbClr val="110CF2"/>
            </a:solidFill>
          </a:endParaRPr>
        </a:p>
      </dgm:t>
    </dgm:pt>
    <dgm:pt modelId="{26EA520A-5891-4EBA-B2AD-1840663D8C07}" cxnId="{F4D1539C-FA37-40E1-8FBD-FEEBB72D81A7}" type="parTrans">
      <dgm:prSet/>
      <dgm:spPr/>
      <dgm:t>
        <a:bodyPr/>
        <a:p>
          <a:endParaRPr lang="zh-CN" altLang="en-US"/>
        </a:p>
      </dgm:t>
    </dgm:pt>
    <dgm:pt modelId="{CE2287C8-6424-4771-88FD-4DADE15C5A04}" cxnId="{F4D1539C-FA37-40E1-8FBD-FEEBB72D81A7}" type="sibTrans">
      <dgm:prSet/>
      <dgm:spPr/>
      <dgm:t>
        <a:bodyPr/>
        <a:p>
          <a:endParaRPr lang="zh-CN" altLang="en-US"/>
        </a:p>
      </dgm:t>
    </dgm:pt>
    <dgm:pt modelId="{5AA02751-379E-46DB-884A-F23ACBC498EE}">
      <dgm:prSet phldrT="[文本]" phldr="0" custT="0"/>
      <dgm:spPr/>
      <dgm:t>
        <a:bodyPr vert="horz" wrap="square"/>
        <a:p>
          <a:pPr eaLnBrk="1" fontAlgn="auto" latinLnBrk="0" hangingPunct="1">
            <a:lnSpc>
              <a:spcPct val="150000"/>
            </a:lnSpc>
            <a:spcBef>
              <a:spcPct val="0"/>
            </a:spcBef>
            <a:spcAft>
              <a:spcPts val="0"/>
            </a:spcAft>
          </a:pPr>
          <a:r>
            <a:rPr lang="zh-CN" altLang="en-US"/>
            <a:t>明确预案术语定义</a:t>
          </a:r>
          <a:r>
            <a:rPr lang="zh-CN" altLang="en-US"/>
            <a:t>，</a:t>
          </a:r>
          <a:r>
            <a:rPr lang="zh-CN" altLang="en-US"/>
            <a:t>规定每三年评估修订机制</a:t>
          </a:r>
          <a:r>
            <a:rPr lang="zh-CN" altLang="en-US"/>
            <a:t>，</a:t>
          </a:r>
          <a:r>
            <a:rPr lang="zh-CN" altLang="en-US"/>
            <a:t>重大变更需备案</a:t>
          </a:r>
          <a:r>
            <a:rPr lang="zh-CN" altLang="en-US"/>
            <a:t>。</a:t>
          </a:r>
          <a:r>
            <a:rPr lang="zh-CN" altLang="en-US"/>
            <a:t>本预案自发布之日起实施。</a:t>
          </a:r>
          <a:r>
            <a:rPr lang="zh-CN" altLang="en-US"/>
            <a:t/>
          </a:r>
          <a:endParaRPr lang="zh-CN" altLang="en-US"/>
        </a:p>
      </dgm:t>
    </dgm:pt>
    <dgm:pt modelId="{D0D77647-95BE-4607-B2F0-006D9CAB8F0E}" cxnId="{C4273A3D-A22B-4FFD-9A2B-D9F8B74EF90A}" type="parTrans">
      <dgm:prSet/>
      <dgm:spPr/>
      <dgm:t>
        <a:bodyPr/>
        <a:p>
          <a:endParaRPr lang="zh-CN" altLang="en-US"/>
        </a:p>
      </dgm:t>
    </dgm:pt>
    <dgm:pt modelId="{3DBF6B9F-A188-4D67-ABE8-0633561FA9E5}" cxnId="{C4273A3D-A22B-4FFD-9A2B-D9F8B74EF90A}" type="sibTrans">
      <dgm:prSet/>
      <dgm:spPr/>
      <dgm:t>
        <a:bodyPr/>
        <a:p>
          <a:endParaRPr lang="zh-CN" altLang="en-US"/>
        </a:p>
      </dgm:t>
    </dgm:pt>
    <dgm:pt modelId="{D5935282-3C7C-4F88-A1AE-C27DB8591514}" type="pres">
      <dgm:prSet presAssocID="{2E15931E-1654-4B73-89B2-8E333D9C42E0}" presName="Name0" presStyleCnt="0">
        <dgm:presLayoutVars>
          <dgm:dir/>
          <dgm:animLvl val="lvl"/>
          <dgm:resizeHandles val="exact"/>
        </dgm:presLayoutVars>
      </dgm:prSet>
      <dgm:spPr/>
    </dgm:pt>
    <dgm:pt modelId="{E61486FD-113E-4C87-8ADF-B1A8E2A84801}" type="pres">
      <dgm:prSet presAssocID="{90DDC401-903F-495B-A387-FFA8A45891F6}" presName="linNode" presStyleCnt="0"/>
      <dgm:spPr/>
    </dgm:pt>
    <dgm:pt modelId="{96BE2B31-D87C-43E1-BE64-4C27B13F4AA4}" type="pres">
      <dgm:prSet presAssocID="{90DDC401-903F-495B-A387-FFA8A45891F6}" presName="parentText" presStyleLbl="node1" presStyleIdx="0" presStyleCnt="3">
        <dgm:presLayoutVars>
          <dgm:chMax val="1"/>
          <dgm:bulletEnabled val="1"/>
        </dgm:presLayoutVars>
      </dgm:prSet>
      <dgm:spPr/>
    </dgm:pt>
    <dgm:pt modelId="{DD9406C3-FC80-4468-A55B-122D744D43F0}" type="pres">
      <dgm:prSet presAssocID="{90DDC401-903F-495B-A387-FFA8A45891F6}" presName="descendantText" presStyleLbl="alignAccFollowNode1" presStyleIdx="0" presStyleCnt="3">
        <dgm:presLayoutVars>
          <dgm:bulletEnabled val="1"/>
        </dgm:presLayoutVars>
      </dgm:prSet>
      <dgm:spPr/>
    </dgm:pt>
    <dgm:pt modelId="{F1941F29-E51C-4282-956D-50CFAFAEB9B8}" type="pres">
      <dgm:prSet presAssocID="{35E5E878-0907-4014-9CFA-56AEFE6C22E5}" presName="sp" presStyleCnt="0"/>
      <dgm:spPr/>
    </dgm:pt>
    <dgm:pt modelId="{B589D1EC-5156-4FB2-BB1C-8E1290A868B9}" type="pres">
      <dgm:prSet presAssocID="{A6685E83-BEEC-49B3-B40A-539E2C0D7A1A}" presName="linNode" presStyleCnt="0"/>
      <dgm:spPr/>
    </dgm:pt>
    <dgm:pt modelId="{EBD335B5-8308-49CB-9630-99D852747B1F}" type="pres">
      <dgm:prSet presAssocID="{A6685E83-BEEC-49B3-B40A-539E2C0D7A1A}" presName="parentText" presStyleLbl="node1" presStyleIdx="1" presStyleCnt="3">
        <dgm:presLayoutVars>
          <dgm:chMax val="1"/>
          <dgm:bulletEnabled val="1"/>
        </dgm:presLayoutVars>
      </dgm:prSet>
      <dgm:spPr/>
    </dgm:pt>
    <dgm:pt modelId="{6EB2A58E-CA03-4F76-94B6-D8FE50231963}" type="pres">
      <dgm:prSet presAssocID="{A6685E83-BEEC-49B3-B40A-539E2C0D7A1A}" presName="descendantText" presStyleLbl="alignAccFollowNode1" presStyleIdx="1" presStyleCnt="3">
        <dgm:presLayoutVars>
          <dgm:bulletEnabled val="1"/>
        </dgm:presLayoutVars>
      </dgm:prSet>
      <dgm:spPr/>
    </dgm:pt>
    <dgm:pt modelId="{A76EE5BB-CBA4-4DD9-BFB7-3F3F246C9BF0}" type="pres">
      <dgm:prSet presAssocID="{68BB6C9A-B7F0-43A0-955B-FC8C4D4009BF}" presName="sp" presStyleCnt="0"/>
      <dgm:spPr/>
    </dgm:pt>
    <dgm:pt modelId="{2BB2A428-FB05-47E5-AC5F-C6A7936A9AC0}" type="pres">
      <dgm:prSet presAssocID="{C8DDDFA1-AF37-4444-AAEB-D51CEE212719}" presName="linNode" presStyleCnt="0"/>
      <dgm:spPr/>
    </dgm:pt>
    <dgm:pt modelId="{B093CE78-670B-40EB-95CF-315E334D550F}" type="pres">
      <dgm:prSet presAssocID="{C8DDDFA1-AF37-4444-AAEB-D51CEE212719}" presName="parentText" presStyleLbl="node1" presStyleIdx="2" presStyleCnt="3" custLinFactNeighborY="2870">
        <dgm:presLayoutVars>
          <dgm:chMax val="1"/>
          <dgm:bulletEnabled val="1"/>
        </dgm:presLayoutVars>
      </dgm:prSet>
      <dgm:spPr/>
    </dgm:pt>
    <dgm:pt modelId="{64028F0D-BE57-4642-92F7-303D4E45C524}" type="pres">
      <dgm:prSet presAssocID="{C8DDDFA1-AF37-4444-AAEB-D51CEE212719}" presName="descendantText" presStyleLbl="alignAccFollowNode1" presStyleIdx="2" presStyleCnt="3">
        <dgm:presLayoutVars>
          <dgm:bulletEnabled val="1"/>
        </dgm:presLayoutVars>
      </dgm:prSet>
      <dgm:spPr/>
    </dgm:pt>
  </dgm:ptLst>
  <dgm:cxnLst>
    <dgm:cxn modelId="{9F8CFCE1-DA79-44FC-88F1-401F409F32C8}" srcId="{2E15931E-1654-4B73-89B2-8E333D9C42E0}" destId="{90DDC401-903F-495B-A387-FFA8A45891F6}" srcOrd="0" destOrd="0" parTransId="{C8BB0B8A-C63A-4F83-B8DD-3A7CE259E4EE}" sibTransId="{35E5E878-0907-4014-9CFA-56AEFE6C22E5}"/>
    <dgm:cxn modelId="{72FEE19F-B9F5-4251-BFD4-EAD6A1F41650}" srcId="{90DDC401-903F-495B-A387-FFA8A45891F6}" destId="{E08CEB0C-E37F-4DCA-A8EA-4B2CD3AD7754}" srcOrd="0" destOrd="0" parTransId="{FB4BCC77-44E9-4065-8A2F-90CD32DE34E3}" sibTransId="{41FED480-3E2E-47A2-B997-02D527BC8082}"/>
    <dgm:cxn modelId="{847D9F16-C3A5-4D9D-B5B7-A8D3A4A30219}" srcId="{2E15931E-1654-4B73-89B2-8E333D9C42E0}" destId="{A6685E83-BEEC-49B3-B40A-539E2C0D7A1A}" srcOrd="1" destOrd="0" parTransId="{FECC43A3-D59E-4EE1-9557-8FBB90D5B362}" sibTransId="{68BB6C9A-B7F0-43A0-955B-FC8C4D4009BF}"/>
    <dgm:cxn modelId="{E474CF30-5CA1-4FFE-A045-546D24D8F9FC}" srcId="{A6685E83-BEEC-49B3-B40A-539E2C0D7A1A}" destId="{CBA50553-63FA-4B5A-9888-EDDBA06CA593}" srcOrd="0" destOrd="1" parTransId="{73E2772F-165D-4B56-ACC2-969CBF53B0A8}" sibTransId="{7BFD1607-7356-4D3D-A829-75D002A3A4B0}"/>
    <dgm:cxn modelId="{F4D1539C-FA37-40E1-8FBD-FEEBB72D81A7}" srcId="{2E15931E-1654-4B73-89B2-8E333D9C42E0}" destId="{C8DDDFA1-AF37-4444-AAEB-D51CEE212719}" srcOrd="2" destOrd="0" parTransId="{26EA520A-5891-4EBA-B2AD-1840663D8C07}" sibTransId="{CE2287C8-6424-4771-88FD-4DADE15C5A04}"/>
    <dgm:cxn modelId="{C4273A3D-A22B-4FFD-9A2B-D9F8B74EF90A}" srcId="{C8DDDFA1-AF37-4444-AAEB-D51CEE212719}" destId="{5AA02751-379E-46DB-884A-F23ACBC498EE}" srcOrd="0" destOrd="2" parTransId="{D0D77647-95BE-4607-B2F0-006D9CAB8F0E}" sibTransId="{3DBF6B9F-A188-4D67-ABE8-0633561FA9E5}"/>
    <dgm:cxn modelId="{8A957DE9-AEB8-4833-B39D-9CF98EDEB33B}" type="presOf" srcId="{2E15931E-1654-4B73-89B2-8E333D9C42E0}" destId="{D5935282-3C7C-4F88-A1AE-C27DB8591514}" srcOrd="0" destOrd="0" presId="urn:microsoft.com/office/officeart/2005/8/layout/vList5"/>
    <dgm:cxn modelId="{25DC5399-80AE-4539-9559-D546254D495C}" type="presParOf" srcId="{D5935282-3C7C-4F88-A1AE-C27DB8591514}" destId="{E61486FD-113E-4C87-8ADF-B1A8E2A84801}" srcOrd="0" destOrd="0" presId="urn:microsoft.com/office/officeart/2005/8/layout/vList5"/>
    <dgm:cxn modelId="{4555144A-334B-4986-8BE4-53B1616602A8}" type="presParOf" srcId="{E61486FD-113E-4C87-8ADF-B1A8E2A84801}" destId="{96BE2B31-D87C-43E1-BE64-4C27B13F4AA4}" srcOrd="0" destOrd="0" presId="urn:microsoft.com/office/officeart/2005/8/layout/vList5"/>
    <dgm:cxn modelId="{8C738114-8D9C-4053-AC7E-23A4CF85B745}" type="presOf" srcId="{90DDC401-903F-495B-A387-FFA8A45891F6}" destId="{96BE2B31-D87C-43E1-BE64-4C27B13F4AA4}" srcOrd="0" destOrd="0" presId="urn:microsoft.com/office/officeart/2005/8/layout/vList5"/>
    <dgm:cxn modelId="{4A25A81F-ABBC-49D3-88B4-AEA1809B8EB4}" type="presParOf" srcId="{E61486FD-113E-4C87-8ADF-B1A8E2A84801}" destId="{DD9406C3-FC80-4468-A55B-122D744D43F0}" srcOrd="1" destOrd="0" presId="urn:microsoft.com/office/officeart/2005/8/layout/vList5"/>
    <dgm:cxn modelId="{BE816B49-84B0-4FD9-B290-87DEF438C0DC}" type="presOf" srcId="{E08CEB0C-E37F-4DCA-A8EA-4B2CD3AD7754}" destId="{DD9406C3-FC80-4468-A55B-122D744D43F0}" srcOrd="0" destOrd="0" presId="urn:microsoft.com/office/officeart/2005/8/layout/vList5"/>
    <dgm:cxn modelId="{55F3A29F-D37A-4BE9-A778-37AF09ACF5DA}" type="presParOf" srcId="{D5935282-3C7C-4F88-A1AE-C27DB8591514}" destId="{F1941F29-E51C-4282-956D-50CFAFAEB9B8}" srcOrd="1" destOrd="0" presId="urn:microsoft.com/office/officeart/2005/8/layout/vList5"/>
    <dgm:cxn modelId="{369AA77E-9E6D-4FAB-AC36-1280F5A5F023}" type="presParOf" srcId="{D5935282-3C7C-4F88-A1AE-C27DB8591514}" destId="{B589D1EC-5156-4FB2-BB1C-8E1290A868B9}" srcOrd="2" destOrd="0" presId="urn:microsoft.com/office/officeart/2005/8/layout/vList5"/>
    <dgm:cxn modelId="{B1A2E08C-0C2C-4698-841F-D42BBBB5FF54}" type="presParOf" srcId="{B589D1EC-5156-4FB2-BB1C-8E1290A868B9}" destId="{EBD335B5-8308-49CB-9630-99D852747B1F}" srcOrd="0" destOrd="2" presId="urn:microsoft.com/office/officeart/2005/8/layout/vList5"/>
    <dgm:cxn modelId="{2D7FB167-6F20-4E2A-B6C1-295752CBED21}" type="presOf" srcId="{A6685E83-BEEC-49B3-B40A-539E2C0D7A1A}" destId="{EBD335B5-8308-49CB-9630-99D852747B1F}" srcOrd="0" destOrd="0" presId="urn:microsoft.com/office/officeart/2005/8/layout/vList5"/>
    <dgm:cxn modelId="{C9284377-41CE-476E-99E6-66EAC2CCCBB2}" type="presParOf" srcId="{B589D1EC-5156-4FB2-BB1C-8E1290A868B9}" destId="{6EB2A58E-CA03-4F76-94B6-D8FE50231963}" srcOrd="1" destOrd="2" presId="urn:microsoft.com/office/officeart/2005/8/layout/vList5"/>
    <dgm:cxn modelId="{2DC85A46-368F-4C67-80D1-3EEA0008A0BE}" type="presOf" srcId="{CBA50553-63FA-4B5A-9888-EDDBA06CA593}" destId="{6EB2A58E-CA03-4F76-94B6-D8FE50231963}" srcOrd="0" destOrd="0" presId="urn:microsoft.com/office/officeart/2005/8/layout/vList5"/>
    <dgm:cxn modelId="{D5F3BBCF-0903-494D-A778-3EEBA5314066}" type="presParOf" srcId="{D5935282-3C7C-4F88-A1AE-C27DB8591514}" destId="{A76EE5BB-CBA4-4DD9-BFB7-3F3F246C9BF0}" srcOrd="3" destOrd="0" presId="urn:microsoft.com/office/officeart/2005/8/layout/vList5"/>
    <dgm:cxn modelId="{4CBF08C3-3969-4FF1-9771-8053260EDB74}" type="presParOf" srcId="{D5935282-3C7C-4F88-A1AE-C27DB8591514}" destId="{2BB2A428-FB05-47E5-AC5F-C6A7936A9AC0}" srcOrd="4" destOrd="0" presId="urn:microsoft.com/office/officeart/2005/8/layout/vList5"/>
    <dgm:cxn modelId="{A2A5E492-C0B8-4ACE-B8A8-817327AAEEEC}" type="presParOf" srcId="{2BB2A428-FB05-47E5-AC5F-C6A7936A9AC0}" destId="{B093CE78-670B-40EB-95CF-315E334D550F}" srcOrd="0" destOrd="4" presId="urn:microsoft.com/office/officeart/2005/8/layout/vList5"/>
    <dgm:cxn modelId="{766C9C4B-F17C-4587-A2A1-F9BF05787E05}" type="presOf" srcId="{C8DDDFA1-AF37-4444-AAEB-D51CEE212719}" destId="{B093CE78-670B-40EB-95CF-315E334D550F}" srcOrd="0" destOrd="0" presId="urn:microsoft.com/office/officeart/2005/8/layout/vList5"/>
    <dgm:cxn modelId="{4AA45D71-D06B-4D22-A06E-6DF1D492D212}" type="presParOf" srcId="{2BB2A428-FB05-47E5-AC5F-C6A7936A9AC0}" destId="{64028F0D-BE57-4642-92F7-303D4E45C524}" srcOrd="1" destOrd="4" presId="urn:microsoft.com/office/officeart/2005/8/layout/vList5"/>
    <dgm:cxn modelId="{AE08D575-C805-449C-B7D5-E20F9D79E697}" type="presOf" srcId="{5AA02751-379E-46DB-884A-F23ACBC498EE}" destId="{64028F0D-BE57-4642-92F7-303D4E45C524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5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 xmlns:r="http://schemas.openxmlformats.org/officeDocument/2006/relationships">
  <dsp:spTree>
    <dsp:nvGrpSpPr>
      <dsp:cNvPr id="2" name="组合 1"/>
      <dsp:cNvGrpSpPr/>
    </dsp:nvGrpSpPr>
    <dsp:grpSpPr>
      <a:xfrm>
        <a:off x="0" y="0"/>
        <a:ext cx="8128000" cy="5418455"/>
        <a:chOff x="0" y="0"/>
        <a:chExt cx="8128000" cy="5418455"/>
      </a:xfrm>
    </dsp:grpSpPr>
    <dsp:sp modelId="{64B430B3-FF1B-406C-9FF2-27BA23788747}">
      <dsp:nvSpPr>
        <dsp:cNvPr id="4" name="任意多边形 3"/>
        <dsp:cNvSpPr/>
      </dsp:nvSpPr>
      <dsp:spPr bwMode="white">
        <a:xfrm>
          <a:off x="3128201" y="318733"/>
          <a:ext cx="418177" cy="2390495"/>
        </a:xfrm>
        <a:custGeom>
          <a:avLst/>
          <a:gdLst/>
          <a:ahLst/>
          <a:cxnLst/>
          <a:pathLst>
            <a:path w="659" h="3765">
              <a:moveTo>
                <a:pt x="0" y="3765"/>
              </a:moveTo>
              <a:lnTo>
                <a:pt x="329" y="3765"/>
              </a:lnTo>
              <a:lnTo>
                <a:pt x="329" y="0"/>
              </a:lnTo>
              <a:lnTo>
                <a:pt x="659" y="0"/>
              </a:lnTo>
            </a:path>
          </a:pathLst>
        </a:custGeom>
      </dsp:spPr>
      <dsp:style>
        <a:lnRef idx="2">
          <a:schemeClr val="accent1">
            <a:shade val="60000"/>
          </a:schemeClr>
        </a:lnRef>
        <a:fillRef idx="0">
          <a:schemeClr val="accent1"/>
        </a:fillRef>
        <a:effectRef idx="0">
          <a:scrgbClr r="0" g="0" b="0"/>
        </a:effectRef>
        <a:fontRef idx="minor"/>
      </dsp:style>
      <dsp:txBody>
        <a:bodyPr lIns="12700" tIns="0" rIns="12700" bIns="0" anchor="ctr"/>
        <a:lstStyle>
          <a:lvl1pPr algn="ctr">
            <a:defRPr sz="5000"/>
          </a:lvl1pPr>
          <a:lvl2pPr marL="285750" indent="-285750" algn="ctr">
            <a:defRPr sz="3900"/>
          </a:lvl2pPr>
          <a:lvl3pPr marL="571500" indent="-285750" algn="ctr">
            <a:defRPr sz="3900"/>
          </a:lvl3pPr>
          <a:lvl4pPr marL="857250" indent="-285750" algn="ctr">
            <a:defRPr sz="3900"/>
          </a:lvl4pPr>
          <a:lvl5pPr marL="1143000" indent="-285750" algn="ctr">
            <a:defRPr sz="3900"/>
          </a:lvl5pPr>
          <a:lvl6pPr marL="1428750" indent="-285750" algn="ctr">
            <a:defRPr sz="3900"/>
          </a:lvl6pPr>
          <a:lvl7pPr marL="1714500" indent="-285750" algn="ctr">
            <a:defRPr sz="3900"/>
          </a:lvl7pPr>
          <a:lvl8pPr marL="2000250" indent="-285750" algn="ctr">
            <a:defRPr sz="3900"/>
          </a:lvl8pPr>
          <a:lvl9pPr marL="2286000" indent="-285750" algn="ctr">
            <a:defRPr sz="39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endParaRPr lang="zh-CN" altLang="en-US"/>
        </a:p>
      </dsp:txBody>
      <dsp:txXfrm>
        <a:off x="3128201" y="318733"/>
        <a:ext cx="418177" cy="2390495"/>
      </dsp:txXfrm>
    </dsp:sp>
    <dsp:sp modelId="{1DB53C06-8887-4598-80B3-FB7FDC4E10BE}">
      <dsp:nvSpPr>
        <dsp:cNvPr id="6" name="任意多边形 5"/>
        <dsp:cNvSpPr/>
      </dsp:nvSpPr>
      <dsp:spPr bwMode="white">
        <a:xfrm>
          <a:off x="3128201" y="1115564"/>
          <a:ext cx="418177" cy="1593663"/>
        </a:xfrm>
        <a:custGeom>
          <a:avLst/>
          <a:gdLst/>
          <a:ahLst/>
          <a:cxnLst/>
          <a:pathLst>
            <a:path w="659" h="2510">
              <a:moveTo>
                <a:pt x="0" y="2510"/>
              </a:moveTo>
              <a:lnTo>
                <a:pt x="329" y="2510"/>
              </a:lnTo>
              <a:lnTo>
                <a:pt x="329" y="0"/>
              </a:lnTo>
              <a:lnTo>
                <a:pt x="659" y="0"/>
              </a:lnTo>
            </a:path>
          </a:pathLst>
        </a:custGeom>
      </dsp:spPr>
      <dsp:style>
        <a:lnRef idx="2">
          <a:schemeClr val="accent1">
            <a:shade val="60000"/>
          </a:schemeClr>
        </a:lnRef>
        <a:fillRef idx="0">
          <a:schemeClr val="accent1"/>
        </a:fillRef>
        <a:effectRef idx="0">
          <a:scrgbClr r="0" g="0" b="0"/>
        </a:effectRef>
        <a:fontRef idx="minor"/>
      </dsp:style>
      <dsp:txBody>
        <a:bodyPr lIns="12700" tIns="0" rIns="12700" bIns="0" anchor="ctr"/>
        <a:lstStyle>
          <a:lvl1pPr algn="ctr">
            <a:defRPr sz="5000"/>
          </a:lvl1pPr>
          <a:lvl2pPr marL="285750" indent="-285750" algn="ctr">
            <a:defRPr sz="3900"/>
          </a:lvl2pPr>
          <a:lvl3pPr marL="571500" indent="-285750" algn="ctr">
            <a:defRPr sz="3900"/>
          </a:lvl3pPr>
          <a:lvl4pPr marL="857250" indent="-285750" algn="ctr">
            <a:defRPr sz="3900"/>
          </a:lvl4pPr>
          <a:lvl5pPr marL="1143000" indent="-285750" algn="ctr">
            <a:defRPr sz="3900"/>
          </a:lvl5pPr>
          <a:lvl6pPr marL="1428750" indent="-285750" algn="ctr">
            <a:defRPr sz="3900"/>
          </a:lvl6pPr>
          <a:lvl7pPr marL="1714500" indent="-285750" algn="ctr">
            <a:defRPr sz="3900"/>
          </a:lvl7pPr>
          <a:lvl8pPr marL="2000250" indent="-285750" algn="ctr">
            <a:defRPr sz="3900"/>
          </a:lvl8pPr>
          <a:lvl9pPr marL="2286000" indent="-285750" algn="ctr">
            <a:defRPr sz="39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</a:p>
      </dsp:txBody>
      <dsp:txXfrm>
        <a:off x="3128201" y="1115564"/>
        <a:ext cx="418177" cy="1593663"/>
      </dsp:txXfrm>
    </dsp:sp>
    <dsp:sp modelId="{BFE042DF-1921-48D8-95A8-213AD9FD6E9C}">
      <dsp:nvSpPr>
        <dsp:cNvPr id="8" name="任意多边形 7"/>
        <dsp:cNvSpPr/>
      </dsp:nvSpPr>
      <dsp:spPr bwMode="white">
        <a:xfrm>
          <a:off x="3128201" y="1912396"/>
          <a:ext cx="418177" cy="796832"/>
        </a:xfrm>
        <a:custGeom>
          <a:avLst/>
          <a:gdLst/>
          <a:ahLst/>
          <a:cxnLst/>
          <a:pathLst>
            <a:path w="659" h="1255">
              <a:moveTo>
                <a:pt x="0" y="1255"/>
              </a:moveTo>
              <a:lnTo>
                <a:pt x="329" y="1255"/>
              </a:lnTo>
              <a:lnTo>
                <a:pt x="329" y="0"/>
              </a:lnTo>
              <a:lnTo>
                <a:pt x="659" y="0"/>
              </a:lnTo>
            </a:path>
          </a:pathLst>
        </a:custGeom>
      </dsp:spPr>
      <dsp:style>
        <a:lnRef idx="2">
          <a:schemeClr val="accent1">
            <a:shade val="60000"/>
          </a:schemeClr>
        </a:lnRef>
        <a:fillRef idx="0">
          <a:schemeClr val="accent1"/>
        </a:fillRef>
        <a:effectRef idx="0">
          <a:scrgbClr r="0" g="0" b="0"/>
        </a:effectRef>
        <a:fontRef idx="minor"/>
      </dsp:style>
      <dsp:txBody>
        <a:bodyPr lIns="12700" tIns="0" rIns="12700" bIns="0" anchor="ctr"/>
        <a:lstStyle>
          <a:lvl1pPr algn="ctr">
            <a:defRPr sz="5000"/>
          </a:lvl1pPr>
          <a:lvl2pPr marL="285750" indent="-285750" algn="ctr">
            <a:defRPr sz="3900"/>
          </a:lvl2pPr>
          <a:lvl3pPr marL="571500" indent="-285750" algn="ctr">
            <a:defRPr sz="3900"/>
          </a:lvl3pPr>
          <a:lvl4pPr marL="857250" indent="-285750" algn="ctr">
            <a:defRPr sz="3900"/>
          </a:lvl4pPr>
          <a:lvl5pPr marL="1143000" indent="-285750" algn="ctr">
            <a:defRPr sz="3900"/>
          </a:lvl5pPr>
          <a:lvl6pPr marL="1428750" indent="-285750" algn="ctr">
            <a:defRPr sz="3900"/>
          </a:lvl6pPr>
          <a:lvl7pPr marL="1714500" indent="-285750" algn="ctr">
            <a:defRPr sz="3900"/>
          </a:lvl7pPr>
          <a:lvl8pPr marL="2000250" indent="-285750" algn="ctr">
            <a:defRPr sz="3900"/>
          </a:lvl8pPr>
          <a:lvl9pPr marL="2286000" indent="-285750" algn="ctr">
            <a:defRPr sz="39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</a:p>
      </dsp:txBody>
      <dsp:txXfrm>
        <a:off x="3128201" y="1912396"/>
        <a:ext cx="418177" cy="796832"/>
      </dsp:txXfrm>
    </dsp:sp>
    <dsp:sp modelId="{2F66960D-CF7A-443C-8CB9-E7DD0B261214}">
      <dsp:nvSpPr>
        <dsp:cNvPr id="10" name="任意多边形 9"/>
        <dsp:cNvSpPr/>
      </dsp:nvSpPr>
      <dsp:spPr bwMode="white">
        <a:xfrm>
          <a:off x="3128201" y="2709228"/>
          <a:ext cx="418177" cy="0"/>
        </a:xfrm>
        <a:custGeom>
          <a:avLst/>
          <a:gdLst/>
          <a:ahLst/>
          <a:cxnLst/>
          <a:pathLst>
            <a:path w="659">
              <a:moveTo>
                <a:pt x="0" y="0"/>
              </a:moveTo>
              <a:lnTo>
                <a:pt x="659" y="0"/>
              </a:lnTo>
            </a:path>
          </a:pathLst>
        </a:custGeom>
      </dsp:spPr>
      <dsp:style>
        <a:lnRef idx="2">
          <a:schemeClr val="accent1">
            <a:shade val="60000"/>
          </a:schemeClr>
        </a:lnRef>
        <a:fillRef idx="0">
          <a:schemeClr val="accent1"/>
        </a:fillRef>
        <a:effectRef idx="0">
          <a:scrgbClr r="0" g="0" b="0"/>
        </a:effectRef>
        <a:fontRef idx="minor"/>
      </dsp:style>
      <dsp:txBody>
        <a:bodyPr lIns="12700" tIns="0" rIns="12700" bIns="0" anchor="ctr"/>
        <a:lstStyle>
          <a:lvl1pPr algn="ctr">
            <a:defRPr sz="500"/>
          </a:lvl1pPr>
          <a:lvl2pPr marL="57150" indent="-57150" algn="ctr">
            <a:defRPr sz="400"/>
          </a:lvl2pPr>
          <a:lvl3pPr marL="114300" indent="-57150" algn="ctr">
            <a:defRPr sz="400"/>
          </a:lvl3pPr>
          <a:lvl4pPr marL="171450" indent="-57150" algn="ctr">
            <a:defRPr sz="400"/>
          </a:lvl4pPr>
          <a:lvl5pPr marL="228600" indent="-57150" algn="ctr">
            <a:defRPr sz="400"/>
          </a:lvl5pPr>
          <a:lvl6pPr marL="285750" indent="-57150" algn="ctr">
            <a:defRPr sz="400"/>
          </a:lvl6pPr>
          <a:lvl7pPr marL="342900" indent="-57150" algn="ctr">
            <a:defRPr sz="400"/>
          </a:lvl7pPr>
          <a:lvl8pPr marL="400050" indent="-57150" algn="ctr">
            <a:defRPr sz="400"/>
          </a:lvl8pPr>
          <a:lvl9pPr marL="457200" indent="-57150" algn="ctr">
            <a:defRPr sz="4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endParaRPr lang="zh-CN" altLang="en-US"/>
        </a:p>
      </dsp:txBody>
      <dsp:txXfrm>
        <a:off x="3128201" y="2709228"/>
        <a:ext cx="418177" cy="0"/>
      </dsp:txXfrm>
    </dsp:sp>
    <dsp:sp modelId="{DD85C5C5-B63E-4B49-9A35-7379189B97DC}">
      <dsp:nvSpPr>
        <dsp:cNvPr id="12" name="任意多边形 11"/>
        <dsp:cNvSpPr/>
      </dsp:nvSpPr>
      <dsp:spPr bwMode="white">
        <a:xfrm>
          <a:off x="3128201" y="2709228"/>
          <a:ext cx="418177" cy="796832"/>
        </a:xfrm>
        <a:custGeom>
          <a:avLst/>
          <a:gdLst/>
          <a:ahLst/>
          <a:cxnLst/>
          <a:pathLst>
            <a:path w="659" h="1255">
              <a:moveTo>
                <a:pt x="0" y="0"/>
              </a:moveTo>
              <a:lnTo>
                <a:pt x="329" y="0"/>
              </a:lnTo>
              <a:lnTo>
                <a:pt x="329" y="1255"/>
              </a:lnTo>
              <a:lnTo>
                <a:pt x="659" y="1255"/>
              </a:lnTo>
            </a:path>
          </a:pathLst>
        </a:custGeom>
      </dsp:spPr>
      <dsp:style>
        <a:lnRef idx="2">
          <a:schemeClr val="accent1">
            <a:shade val="60000"/>
          </a:schemeClr>
        </a:lnRef>
        <a:fillRef idx="0">
          <a:schemeClr val="accent1"/>
        </a:fillRef>
        <a:effectRef idx="0">
          <a:scrgbClr r="0" g="0" b="0"/>
        </a:effectRef>
        <a:fontRef idx="minor"/>
      </dsp:style>
      <dsp:txBody>
        <a:bodyPr lIns="12700" tIns="0" rIns="12700" bIns="0" anchor="ctr"/>
        <a:lstStyle>
          <a:lvl1pPr algn="ctr">
            <a:defRPr sz="5000"/>
          </a:lvl1pPr>
          <a:lvl2pPr marL="285750" indent="-285750" algn="ctr">
            <a:defRPr sz="3900"/>
          </a:lvl2pPr>
          <a:lvl3pPr marL="571500" indent="-285750" algn="ctr">
            <a:defRPr sz="3900"/>
          </a:lvl3pPr>
          <a:lvl4pPr marL="857250" indent="-285750" algn="ctr">
            <a:defRPr sz="3900"/>
          </a:lvl4pPr>
          <a:lvl5pPr marL="1143000" indent="-285750" algn="ctr">
            <a:defRPr sz="3900"/>
          </a:lvl5pPr>
          <a:lvl6pPr marL="1428750" indent="-285750" algn="ctr">
            <a:defRPr sz="3900"/>
          </a:lvl6pPr>
          <a:lvl7pPr marL="1714500" indent="-285750" algn="ctr">
            <a:defRPr sz="3900"/>
          </a:lvl7pPr>
          <a:lvl8pPr marL="2000250" indent="-285750" algn="ctr">
            <a:defRPr sz="3900"/>
          </a:lvl8pPr>
          <a:lvl9pPr marL="2286000" indent="-285750" algn="ctr">
            <a:defRPr sz="39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</a:p>
      </dsp:txBody>
      <dsp:txXfrm>
        <a:off x="3128201" y="2709228"/>
        <a:ext cx="418177" cy="796832"/>
      </dsp:txXfrm>
    </dsp:sp>
    <dsp:sp modelId="{3DC27C9E-7965-4169-A813-C943D46332B4}">
      <dsp:nvSpPr>
        <dsp:cNvPr id="14" name="任意多边形 13"/>
        <dsp:cNvSpPr/>
      </dsp:nvSpPr>
      <dsp:spPr bwMode="white">
        <a:xfrm>
          <a:off x="3128201" y="2709228"/>
          <a:ext cx="418177" cy="1593663"/>
        </a:xfrm>
        <a:custGeom>
          <a:avLst/>
          <a:gdLst/>
          <a:ahLst/>
          <a:cxnLst/>
          <a:pathLst>
            <a:path w="659" h="2510">
              <a:moveTo>
                <a:pt x="0" y="0"/>
              </a:moveTo>
              <a:lnTo>
                <a:pt x="329" y="0"/>
              </a:lnTo>
              <a:lnTo>
                <a:pt x="329" y="2510"/>
              </a:lnTo>
              <a:lnTo>
                <a:pt x="659" y="2510"/>
              </a:lnTo>
            </a:path>
          </a:pathLst>
        </a:custGeom>
      </dsp:spPr>
      <dsp:style>
        <a:lnRef idx="2">
          <a:schemeClr val="accent1">
            <a:shade val="60000"/>
          </a:schemeClr>
        </a:lnRef>
        <a:fillRef idx="0">
          <a:schemeClr val="accent1"/>
        </a:fillRef>
        <a:effectRef idx="0">
          <a:scrgbClr r="0" g="0" b="0"/>
        </a:effectRef>
        <a:fontRef idx="minor"/>
      </dsp:style>
      <dsp:txBody>
        <a:bodyPr lIns="12700" tIns="0" rIns="12700" bIns="0" anchor="ctr"/>
        <a:lstStyle>
          <a:lvl1pPr algn="ctr">
            <a:defRPr sz="5000"/>
          </a:lvl1pPr>
          <a:lvl2pPr marL="285750" indent="-285750" algn="ctr">
            <a:defRPr sz="3900"/>
          </a:lvl2pPr>
          <a:lvl3pPr marL="571500" indent="-285750" algn="ctr">
            <a:defRPr sz="3900"/>
          </a:lvl3pPr>
          <a:lvl4pPr marL="857250" indent="-285750" algn="ctr">
            <a:defRPr sz="3900"/>
          </a:lvl4pPr>
          <a:lvl5pPr marL="1143000" indent="-285750" algn="ctr">
            <a:defRPr sz="3900"/>
          </a:lvl5pPr>
          <a:lvl6pPr marL="1428750" indent="-285750" algn="ctr">
            <a:defRPr sz="3900"/>
          </a:lvl6pPr>
          <a:lvl7pPr marL="1714500" indent="-285750" algn="ctr">
            <a:defRPr sz="3900"/>
          </a:lvl7pPr>
          <a:lvl8pPr marL="2000250" indent="-285750" algn="ctr">
            <a:defRPr sz="3900"/>
          </a:lvl8pPr>
          <a:lvl9pPr marL="2286000" indent="-285750" algn="ctr">
            <a:defRPr sz="39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</a:p>
      </dsp:txBody>
      <dsp:txXfrm>
        <a:off x="3128201" y="2709228"/>
        <a:ext cx="418177" cy="1593663"/>
      </dsp:txXfrm>
    </dsp:sp>
    <dsp:sp modelId="{CED1A3A3-B184-469E-86AE-670623BA4E5D}">
      <dsp:nvSpPr>
        <dsp:cNvPr id="16" name="任意多边形 15"/>
        <dsp:cNvSpPr/>
      </dsp:nvSpPr>
      <dsp:spPr bwMode="white">
        <a:xfrm>
          <a:off x="3128201" y="2709228"/>
          <a:ext cx="418177" cy="2390495"/>
        </a:xfrm>
        <a:custGeom>
          <a:avLst/>
          <a:gdLst/>
          <a:ahLst/>
          <a:cxnLst/>
          <a:pathLst>
            <a:path w="659" h="3765">
              <a:moveTo>
                <a:pt x="0" y="0"/>
              </a:moveTo>
              <a:lnTo>
                <a:pt x="329" y="0"/>
              </a:lnTo>
              <a:lnTo>
                <a:pt x="329" y="3765"/>
              </a:lnTo>
              <a:lnTo>
                <a:pt x="659" y="3765"/>
              </a:lnTo>
            </a:path>
          </a:pathLst>
        </a:custGeom>
      </dsp:spPr>
      <dsp:style>
        <a:lnRef idx="2">
          <a:schemeClr val="accent1">
            <a:shade val="60000"/>
          </a:schemeClr>
        </a:lnRef>
        <a:fillRef idx="0">
          <a:schemeClr val="accent1"/>
        </a:fillRef>
        <a:effectRef idx="0">
          <a:scrgbClr r="0" g="0" b="0"/>
        </a:effectRef>
        <a:fontRef idx="minor"/>
      </dsp:style>
      <dsp:txBody>
        <a:bodyPr lIns="12700" tIns="0" rIns="12700" bIns="0" anchor="ctr"/>
        <a:lstStyle>
          <a:lvl1pPr algn="ctr">
            <a:defRPr sz="5000"/>
          </a:lvl1pPr>
          <a:lvl2pPr marL="285750" indent="-285750" algn="ctr">
            <a:defRPr sz="3900"/>
          </a:lvl2pPr>
          <a:lvl3pPr marL="571500" indent="-285750" algn="ctr">
            <a:defRPr sz="3900"/>
          </a:lvl3pPr>
          <a:lvl4pPr marL="857250" indent="-285750" algn="ctr">
            <a:defRPr sz="3900"/>
          </a:lvl4pPr>
          <a:lvl5pPr marL="1143000" indent="-285750" algn="ctr">
            <a:defRPr sz="3900"/>
          </a:lvl5pPr>
          <a:lvl6pPr marL="1428750" indent="-285750" algn="ctr">
            <a:defRPr sz="3900"/>
          </a:lvl6pPr>
          <a:lvl7pPr marL="1714500" indent="-285750" algn="ctr">
            <a:defRPr sz="3900"/>
          </a:lvl7pPr>
          <a:lvl8pPr marL="2000250" indent="-285750" algn="ctr">
            <a:defRPr sz="3900"/>
          </a:lvl8pPr>
          <a:lvl9pPr marL="2286000" indent="-285750" algn="ctr">
            <a:defRPr sz="39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endParaRPr lang="zh-CN" altLang="en-US"/>
        </a:p>
      </dsp:txBody>
      <dsp:txXfrm>
        <a:off x="3128201" y="2709228"/>
        <a:ext cx="418177" cy="2390495"/>
      </dsp:txXfrm>
    </dsp:sp>
    <dsp:sp modelId="{9B9BF0AB-5901-4E79-B4D7-EC064A6E4281}">
      <dsp:nvSpPr>
        <dsp:cNvPr id="3" name="矩形 2"/>
        <dsp:cNvSpPr/>
      </dsp:nvSpPr>
      <dsp:spPr bwMode="white">
        <a:xfrm rot="16200000">
          <a:off x="1131928" y="2390495"/>
          <a:ext cx="3355080" cy="637465"/>
        </a:xfrm>
        <a:prstGeom prst="rect">
          <a:avLst/>
        </a:prstGeom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vert="horz" wrap="square" lIns="12700" tIns="12700" rIns="12700" bIns="12700" anchor="ctr"/>
        <a:lstStyle>
          <a:lvl1pPr algn="ctr">
            <a:defRPr sz="6500"/>
          </a:lvl1pPr>
          <a:lvl2pPr marL="285750" indent="-285750" algn="ctr">
            <a:defRPr sz="5000"/>
          </a:lvl2pPr>
          <a:lvl3pPr marL="571500" indent="-285750" algn="ctr">
            <a:defRPr sz="5000"/>
          </a:lvl3pPr>
          <a:lvl4pPr marL="857250" indent="-285750" algn="ctr">
            <a:defRPr sz="5000"/>
          </a:lvl4pPr>
          <a:lvl5pPr marL="1143000" indent="-285750" algn="ctr">
            <a:defRPr sz="5000"/>
          </a:lvl5pPr>
          <a:lvl6pPr marL="1428750" indent="-285750" algn="ctr">
            <a:defRPr sz="5000"/>
          </a:lvl6pPr>
          <a:lvl7pPr marL="1714500" indent="-285750" algn="ctr">
            <a:defRPr sz="5000"/>
          </a:lvl7pPr>
          <a:lvl8pPr marL="2000250" indent="-285750" algn="ctr">
            <a:defRPr sz="5000"/>
          </a:lvl8pPr>
          <a:lvl9pPr marL="2286000" indent="-285750" algn="ctr">
            <a:defRPr sz="50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2000">
              <a:solidFill>
                <a:srgbClr val="FF0000"/>
              </a:solidFill>
            </a:rPr>
            <a:t>四、</a:t>
          </a:r>
          <a:r>
            <a:rPr lang="zh-CN" altLang="en-US" sz="2000">
              <a:solidFill>
                <a:srgbClr val="FF0000"/>
              </a:solidFill>
            </a:rPr>
            <a:t>预案主要内容</a:t>
          </a:r>
          <a:endParaRPr lang="zh-CN" altLang="en-US" sz="2000">
            <a:solidFill>
              <a:srgbClr val="FF0000"/>
            </a:solidFill>
          </a:endParaRPr>
        </a:p>
      </dsp:txBody>
      <dsp:txXfrm rot="16200000">
        <a:off x="1131928" y="2390495"/>
        <a:ext cx="3355080" cy="637465"/>
      </dsp:txXfrm>
    </dsp:sp>
    <dsp:sp modelId="{CDA235D6-AC41-4ED3-AF28-D9CD9EDCBAED}">
      <dsp:nvSpPr>
        <dsp:cNvPr id="5" name="矩形 4"/>
        <dsp:cNvSpPr/>
      </dsp:nvSpPr>
      <dsp:spPr bwMode="white">
        <a:xfrm>
          <a:off x="3546378" y="0"/>
          <a:ext cx="2090886" cy="637465"/>
        </a:xfrm>
        <a:prstGeom prst="rect">
          <a:avLst/>
        </a:prstGeom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vert="horz" wrap="square" lIns="12700" tIns="12700" rIns="12700" bIns="12700" anchor="ctr"/>
        <a:lstStyle>
          <a:lvl1pPr algn="ctr">
            <a:defRPr sz="2000"/>
          </a:lvl1pPr>
          <a:lvl2pPr marL="114300" indent="-114300" algn="ctr">
            <a:defRPr sz="1500"/>
          </a:lvl2pPr>
          <a:lvl3pPr marL="228600" indent="-114300" algn="ctr">
            <a:defRPr sz="1500"/>
          </a:lvl3pPr>
          <a:lvl4pPr marL="342900" indent="-114300" algn="ctr">
            <a:defRPr sz="1500"/>
          </a:lvl4pPr>
          <a:lvl5pPr marL="457200" indent="-114300" algn="ctr">
            <a:defRPr sz="1500"/>
          </a:lvl5pPr>
          <a:lvl6pPr marL="571500" indent="-114300" algn="ctr">
            <a:defRPr sz="1500"/>
          </a:lvl6pPr>
          <a:lvl7pPr marL="685800" indent="-114300" algn="ctr">
            <a:defRPr sz="1500"/>
          </a:lvl7pPr>
          <a:lvl8pPr marL="800100" indent="-114300" algn="ctr">
            <a:defRPr sz="1500"/>
          </a:lvl8pPr>
          <a:lvl9pPr marL="914400" indent="-114300" algn="ctr">
            <a:defRPr sz="15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altLang="zh-CN">
              <a:solidFill>
                <a:srgbClr val="110CF2"/>
              </a:solidFill>
            </a:rPr>
            <a:t>1</a:t>
          </a:r>
          <a:r>
            <a:rPr lang="zh-CN" altLang="en-US">
              <a:solidFill>
                <a:srgbClr val="110CF2"/>
              </a:solidFill>
            </a:rPr>
            <a:t>、</a:t>
          </a:r>
          <a:r>
            <a:rPr lang="zh-CN" altLang="en-US">
              <a:solidFill>
                <a:srgbClr val="110CF2"/>
              </a:solidFill>
            </a:rPr>
            <a:t>总则</a:t>
          </a:r>
          <a:endParaRPr lang="zh-CN" altLang="en-US">
            <a:solidFill>
              <a:srgbClr val="110CF2"/>
            </a:solidFill>
          </a:endParaRPr>
        </a:p>
      </dsp:txBody>
      <dsp:txXfrm>
        <a:off x="3546378" y="0"/>
        <a:ext cx="2090886" cy="637465"/>
      </dsp:txXfrm>
    </dsp:sp>
    <dsp:sp modelId="{5951B6DC-CDF2-43A4-B837-DF01468EB578}">
      <dsp:nvSpPr>
        <dsp:cNvPr id="7" name="矩形 6"/>
        <dsp:cNvSpPr/>
      </dsp:nvSpPr>
      <dsp:spPr bwMode="white">
        <a:xfrm>
          <a:off x="3546378" y="796832"/>
          <a:ext cx="2090886" cy="637465"/>
        </a:xfrm>
        <a:prstGeom prst="rect">
          <a:avLst/>
        </a:prstGeom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vert="horz" wrap="square" lIns="12700" tIns="12700" rIns="12700" bIns="12700" anchor="ctr"/>
        <a:lstStyle>
          <a:lvl1pPr algn="ctr">
            <a:defRPr sz="2000"/>
          </a:lvl1pPr>
          <a:lvl2pPr marL="114300" indent="-114300" algn="ctr">
            <a:defRPr sz="1500"/>
          </a:lvl2pPr>
          <a:lvl3pPr marL="228600" indent="-114300" algn="ctr">
            <a:defRPr sz="1500"/>
          </a:lvl3pPr>
          <a:lvl4pPr marL="342900" indent="-114300" algn="ctr">
            <a:defRPr sz="1500"/>
          </a:lvl4pPr>
          <a:lvl5pPr marL="457200" indent="-114300" algn="ctr">
            <a:defRPr sz="1500"/>
          </a:lvl5pPr>
          <a:lvl6pPr marL="571500" indent="-114300" algn="ctr">
            <a:defRPr sz="1500"/>
          </a:lvl6pPr>
          <a:lvl7pPr marL="685800" indent="-114300" algn="ctr">
            <a:defRPr sz="1500"/>
          </a:lvl7pPr>
          <a:lvl8pPr marL="800100" indent="-114300" algn="ctr">
            <a:defRPr sz="1500"/>
          </a:lvl8pPr>
          <a:lvl9pPr marL="914400" indent="-114300" algn="ctr">
            <a:defRPr sz="15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altLang="zh-CN">
              <a:solidFill>
                <a:srgbClr val="110CF2"/>
              </a:solidFill>
            </a:rPr>
            <a:t>2</a:t>
          </a:r>
          <a:r>
            <a:rPr lang="zh-CN" altLang="en-US">
              <a:solidFill>
                <a:srgbClr val="110CF2"/>
              </a:solidFill>
            </a:rPr>
            <a:t>、</a:t>
          </a:r>
          <a:r>
            <a:rPr lang="zh-CN" altLang="en-US">
              <a:solidFill>
                <a:srgbClr val="110CF2"/>
              </a:solidFill>
            </a:rPr>
            <a:t>组织机构与职责</a:t>
          </a:r>
          <a:endParaRPr lang="zh-CN" altLang="en-US">
            <a:solidFill>
              <a:srgbClr val="110CF2"/>
            </a:solidFill>
          </a:endParaRPr>
        </a:p>
      </dsp:txBody>
      <dsp:txXfrm>
        <a:off x="3546378" y="796832"/>
        <a:ext cx="2090886" cy="637465"/>
      </dsp:txXfrm>
    </dsp:sp>
    <dsp:sp modelId="{2A051ED8-DD23-467C-8A27-931A662B4DC0}">
      <dsp:nvSpPr>
        <dsp:cNvPr id="9" name="矩形 8"/>
        <dsp:cNvSpPr/>
      </dsp:nvSpPr>
      <dsp:spPr bwMode="white">
        <a:xfrm>
          <a:off x="3546378" y="1593663"/>
          <a:ext cx="2090886" cy="637465"/>
        </a:xfrm>
        <a:prstGeom prst="rect">
          <a:avLst/>
        </a:prstGeom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vert="horz" wrap="square" lIns="12700" tIns="12700" rIns="12700" bIns="12700" anchor="ctr"/>
        <a:lstStyle>
          <a:lvl1pPr algn="ctr">
            <a:defRPr sz="2000"/>
          </a:lvl1pPr>
          <a:lvl2pPr marL="114300" indent="-114300" algn="ctr">
            <a:defRPr sz="1500"/>
          </a:lvl2pPr>
          <a:lvl3pPr marL="228600" indent="-114300" algn="ctr">
            <a:defRPr sz="1500"/>
          </a:lvl3pPr>
          <a:lvl4pPr marL="342900" indent="-114300" algn="ctr">
            <a:defRPr sz="1500"/>
          </a:lvl4pPr>
          <a:lvl5pPr marL="457200" indent="-114300" algn="ctr">
            <a:defRPr sz="1500"/>
          </a:lvl5pPr>
          <a:lvl6pPr marL="571500" indent="-114300" algn="ctr">
            <a:defRPr sz="1500"/>
          </a:lvl6pPr>
          <a:lvl7pPr marL="685800" indent="-114300" algn="ctr">
            <a:defRPr sz="1500"/>
          </a:lvl7pPr>
          <a:lvl8pPr marL="800100" indent="-114300" algn="ctr">
            <a:defRPr sz="1500"/>
          </a:lvl8pPr>
          <a:lvl9pPr marL="914400" indent="-114300" algn="ctr">
            <a:defRPr sz="15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altLang="zh-CN">
              <a:solidFill>
                <a:srgbClr val="110CF2"/>
              </a:solidFill>
            </a:rPr>
            <a:t>3</a:t>
          </a:r>
          <a:r>
            <a:rPr lang="zh-CN" altLang="en-US">
              <a:solidFill>
                <a:srgbClr val="110CF2"/>
              </a:solidFill>
            </a:rPr>
            <a:t>、</a:t>
          </a:r>
          <a:r>
            <a:rPr lang="zh-CN" altLang="en-US">
              <a:solidFill>
                <a:srgbClr val="110CF2"/>
              </a:solidFill>
            </a:rPr>
            <a:t>监测与预警</a:t>
          </a:r>
          <a:endParaRPr lang="zh-CN" altLang="en-US">
            <a:solidFill>
              <a:srgbClr val="110CF2"/>
            </a:solidFill>
          </a:endParaRPr>
        </a:p>
      </dsp:txBody>
      <dsp:txXfrm>
        <a:off x="3546378" y="1593663"/>
        <a:ext cx="2090886" cy="637465"/>
      </dsp:txXfrm>
    </dsp:sp>
    <dsp:sp modelId="{3540059A-19CD-4FBD-A598-B7A4BB9DA52D}">
      <dsp:nvSpPr>
        <dsp:cNvPr id="11" name="矩形 10"/>
        <dsp:cNvSpPr/>
      </dsp:nvSpPr>
      <dsp:spPr bwMode="white">
        <a:xfrm>
          <a:off x="3546378" y="2390495"/>
          <a:ext cx="2090886" cy="637465"/>
        </a:xfrm>
        <a:prstGeom prst="rect">
          <a:avLst/>
        </a:prstGeom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vert="horz" wrap="square" lIns="12700" tIns="12700" rIns="12700" bIns="12700" anchor="ctr"/>
        <a:lstStyle>
          <a:lvl1pPr algn="ctr">
            <a:defRPr sz="2000"/>
          </a:lvl1pPr>
          <a:lvl2pPr marL="114300" indent="-114300" algn="ctr">
            <a:defRPr sz="1500"/>
          </a:lvl2pPr>
          <a:lvl3pPr marL="228600" indent="-114300" algn="ctr">
            <a:defRPr sz="1500"/>
          </a:lvl3pPr>
          <a:lvl4pPr marL="342900" indent="-114300" algn="ctr">
            <a:defRPr sz="1500"/>
          </a:lvl4pPr>
          <a:lvl5pPr marL="457200" indent="-114300" algn="ctr">
            <a:defRPr sz="1500"/>
          </a:lvl5pPr>
          <a:lvl6pPr marL="571500" indent="-114300" algn="ctr">
            <a:defRPr sz="1500"/>
          </a:lvl6pPr>
          <a:lvl7pPr marL="685800" indent="-114300" algn="ctr">
            <a:defRPr sz="1500"/>
          </a:lvl7pPr>
          <a:lvl8pPr marL="800100" indent="-114300" algn="ctr">
            <a:defRPr sz="1500"/>
          </a:lvl8pPr>
          <a:lvl9pPr marL="914400" indent="-114300" algn="ctr">
            <a:defRPr sz="15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altLang="zh-CN">
              <a:solidFill>
                <a:srgbClr val="110CF2"/>
              </a:solidFill>
            </a:rPr>
            <a:t>4</a:t>
          </a:r>
          <a:r>
            <a:rPr lang="zh-CN" altLang="en-US">
              <a:solidFill>
                <a:srgbClr val="110CF2"/>
              </a:solidFill>
            </a:rPr>
            <a:t>、</a:t>
          </a:r>
          <a:r>
            <a:rPr lang="zh-CN" altLang="en-US">
              <a:solidFill>
                <a:srgbClr val="110CF2"/>
              </a:solidFill>
            </a:rPr>
            <a:t>应急响应与处置</a:t>
          </a:r>
          <a:endParaRPr lang="zh-CN" altLang="en-US">
            <a:solidFill>
              <a:srgbClr val="110CF2"/>
            </a:solidFill>
          </a:endParaRPr>
        </a:p>
      </dsp:txBody>
      <dsp:txXfrm>
        <a:off x="3546378" y="2390495"/>
        <a:ext cx="2090886" cy="637465"/>
      </dsp:txXfrm>
    </dsp:sp>
    <dsp:sp modelId="{B33D8A53-9B59-46F4-8A63-C2C93029385F}">
      <dsp:nvSpPr>
        <dsp:cNvPr id="13" name="矩形 12"/>
        <dsp:cNvSpPr/>
      </dsp:nvSpPr>
      <dsp:spPr bwMode="white">
        <a:xfrm>
          <a:off x="3546378" y="3187326"/>
          <a:ext cx="2090886" cy="637465"/>
        </a:xfrm>
        <a:prstGeom prst="rect">
          <a:avLst/>
        </a:prstGeom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vert="horz" wrap="square" lIns="12700" tIns="12700" rIns="12700" bIns="12700" anchor="ctr"/>
        <a:lstStyle>
          <a:lvl1pPr algn="ctr">
            <a:defRPr sz="2000"/>
          </a:lvl1pPr>
          <a:lvl2pPr marL="114300" indent="-114300" algn="ctr">
            <a:defRPr sz="1500"/>
          </a:lvl2pPr>
          <a:lvl3pPr marL="228600" indent="-114300" algn="ctr">
            <a:defRPr sz="1500"/>
          </a:lvl3pPr>
          <a:lvl4pPr marL="342900" indent="-114300" algn="ctr">
            <a:defRPr sz="1500"/>
          </a:lvl4pPr>
          <a:lvl5pPr marL="457200" indent="-114300" algn="ctr">
            <a:defRPr sz="1500"/>
          </a:lvl5pPr>
          <a:lvl6pPr marL="571500" indent="-114300" algn="ctr">
            <a:defRPr sz="1500"/>
          </a:lvl6pPr>
          <a:lvl7pPr marL="685800" indent="-114300" algn="ctr">
            <a:defRPr sz="1500"/>
          </a:lvl7pPr>
          <a:lvl8pPr marL="800100" indent="-114300" algn="ctr">
            <a:defRPr sz="1500"/>
          </a:lvl8pPr>
          <a:lvl9pPr marL="914400" indent="-114300" algn="ctr">
            <a:defRPr sz="15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altLang="zh-CN">
              <a:solidFill>
                <a:srgbClr val="110CF2"/>
              </a:solidFill>
            </a:rPr>
            <a:t>5</a:t>
          </a:r>
          <a:r>
            <a:rPr lang="zh-CN" altLang="en-US">
              <a:solidFill>
                <a:srgbClr val="110CF2"/>
              </a:solidFill>
            </a:rPr>
            <a:t>、</a:t>
          </a:r>
          <a:r>
            <a:rPr lang="zh-CN" altLang="en-US">
              <a:solidFill>
                <a:srgbClr val="110CF2"/>
              </a:solidFill>
            </a:rPr>
            <a:t>应急终止与后续工作</a:t>
          </a:r>
          <a:endParaRPr lang="zh-CN" altLang="en-US">
            <a:solidFill>
              <a:srgbClr val="110CF2"/>
            </a:solidFill>
          </a:endParaRPr>
        </a:p>
      </dsp:txBody>
      <dsp:txXfrm>
        <a:off x="3546378" y="3187326"/>
        <a:ext cx="2090886" cy="637465"/>
      </dsp:txXfrm>
    </dsp:sp>
    <dsp:sp modelId="{D8AC557C-68D8-4970-9096-E4DB1835E8CE}">
      <dsp:nvSpPr>
        <dsp:cNvPr id="15" name="矩形 14"/>
        <dsp:cNvSpPr/>
      </dsp:nvSpPr>
      <dsp:spPr bwMode="white">
        <a:xfrm>
          <a:off x="3546378" y="3984158"/>
          <a:ext cx="2090886" cy="637465"/>
        </a:xfrm>
        <a:prstGeom prst="rect">
          <a:avLst/>
        </a:prstGeom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vert="horz" wrap="square" lIns="12700" tIns="12700" rIns="12700" bIns="12700" anchor="ctr"/>
        <a:lstStyle>
          <a:lvl1pPr algn="ctr">
            <a:defRPr sz="2000"/>
          </a:lvl1pPr>
          <a:lvl2pPr marL="114300" indent="-114300" algn="ctr">
            <a:defRPr sz="1500"/>
          </a:lvl2pPr>
          <a:lvl3pPr marL="228600" indent="-114300" algn="ctr">
            <a:defRPr sz="1500"/>
          </a:lvl3pPr>
          <a:lvl4pPr marL="342900" indent="-114300" algn="ctr">
            <a:defRPr sz="1500"/>
          </a:lvl4pPr>
          <a:lvl5pPr marL="457200" indent="-114300" algn="ctr">
            <a:defRPr sz="1500"/>
          </a:lvl5pPr>
          <a:lvl6pPr marL="571500" indent="-114300" algn="ctr">
            <a:defRPr sz="1500"/>
          </a:lvl6pPr>
          <a:lvl7pPr marL="685800" indent="-114300" algn="ctr">
            <a:defRPr sz="1500"/>
          </a:lvl7pPr>
          <a:lvl8pPr marL="800100" indent="-114300" algn="ctr">
            <a:defRPr sz="1500"/>
          </a:lvl8pPr>
          <a:lvl9pPr marL="914400" indent="-114300" algn="ctr">
            <a:defRPr sz="15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altLang="zh-CN">
              <a:solidFill>
                <a:srgbClr val="110CF2"/>
              </a:solidFill>
            </a:rPr>
            <a:t>6</a:t>
          </a:r>
          <a:r>
            <a:rPr lang="zh-CN" altLang="en-US">
              <a:solidFill>
                <a:srgbClr val="110CF2"/>
              </a:solidFill>
            </a:rPr>
            <a:t>、</a:t>
          </a:r>
          <a:r>
            <a:rPr lang="zh-CN" altLang="en-US">
              <a:solidFill>
                <a:srgbClr val="110CF2"/>
              </a:solidFill>
            </a:rPr>
            <a:t>保障措施</a:t>
          </a:r>
          <a:endParaRPr lang="zh-CN" altLang="en-US">
            <a:solidFill>
              <a:srgbClr val="110CF2"/>
            </a:solidFill>
          </a:endParaRPr>
        </a:p>
      </dsp:txBody>
      <dsp:txXfrm>
        <a:off x="3546378" y="3984158"/>
        <a:ext cx="2090886" cy="637465"/>
      </dsp:txXfrm>
    </dsp:sp>
    <dsp:sp modelId="{E8D2105A-5421-473B-835F-F6E08D9D2D9B}">
      <dsp:nvSpPr>
        <dsp:cNvPr id="17" name="矩形 16"/>
        <dsp:cNvSpPr/>
      </dsp:nvSpPr>
      <dsp:spPr bwMode="white">
        <a:xfrm>
          <a:off x="3546378" y="4780990"/>
          <a:ext cx="2090886" cy="637465"/>
        </a:xfrm>
        <a:prstGeom prst="rect">
          <a:avLst/>
        </a:prstGeom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vert="horz" wrap="square" lIns="12700" tIns="12700" rIns="12700" bIns="12700" anchor="ctr"/>
        <a:lstStyle>
          <a:lvl1pPr algn="ctr">
            <a:defRPr sz="2000"/>
          </a:lvl1pPr>
          <a:lvl2pPr marL="114300" indent="-114300" algn="ctr">
            <a:defRPr sz="1500"/>
          </a:lvl2pPr>
          <a:lvl3pPr marL="228600" indent="-114300" algn="ctr">
            <a:defRPr sz="1500"/>
          </a:lvl3pPr>
          <a:lvl4pPr marL="342900" indent="-114300" algn="ctr">
            <a:defRPr sz="1500"/>
          </a:lvl4pPr>
          <a:lvl5pPr marL="457200" indent="-114300" algn="ctr">
            <a:defRPr sz="1500"/>
          </a:lvl5pPr>
          <a:lvl6pPr marL="571500" indent="-114300" algn="ctr">
            <a:defRPr sz="1500"/>
          </a:lvl6pPr>
          <a:lvl7pPr marL="685800" indent="-114300" algn="ctr">
            <a:defRPr sz="1500"/>
          </a:lvl7pPr>
          <a:lvl8pPr marL="800100" indent="-114300" algn="ctr">
            <a:defRPr sz="1500"/>
          </a:lvl8pPr>
          <a:lvl9pPr marL="914400" indent="-114300" algn="ctr">
            <a:defRPr sz="15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zh-CN">
              <a:solidFill>
                <a:srgbClr val="110CF2"/>
              </a:solidFill>
            </a:rPr>
            <a:t>7</a:t>
          </a:r>
          <a:r>
            <a:rPr lang="zh-CN" altLang="en-US">
              <a:solidFill>
                <a:srgbClr val="110CF2"/>
              </a:solidFill>
            </a:rPr>
            <a:t>、</a:t>
          </a:r>
          <a:r>
            <a:rPr lang="zh-CN" altLang="en-US">
              <a:solidFill>
                <a:srgbClr val="110CF2"/>
              </a:solidFill>
            </a:rPr>
            <a:t>附则</a:t>
          </a:r>
          <a:endParaRPr lang="zh-CN" altLang="en-US">
            <a:solidFill>
              <a:srgbClr val="110CF2"/>
            </a:solidFill>
          </a:endParaRPr>
        </a:p>
      </dsp:txBody>
      <dsp:txXfrm>
        <a:off x="3546378" y="4780990"/>
        <a:ext cx="2090886" cy="63746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 xmlns:r="http://schemas.openxmlformats.org/officeDocument/2006/relationships">
  <dsp:spTree>
    <dsp:nvGrpSpPr>
      <dsp:cNvPr id="2" name="组合 1"/>
      <dsp:cNvGrpSpPr/>
    </dsp:nvGrpSpPr>
    <dsp:grpSpPr>
      <a:xfrm>
        <a:off x="0" y="0"/>
        <a:ext cx="8128000" cy="5418455"/>
        <a:chOff x="0" y="0"/>
        <a:chExt cx="8128000" cy="5418455"/>
      </a:xfrm>
    </dsp:grpSpPr>
    <dsp:sp modelId="{DD9406C3-FC80-4468-A55B-122D744D43F0}">
      <dsp:nvSpPr>
        <dsp:cNvPr id="4" name="同侧圆角矩形 3"/>
        <dsp:cNvSpPr/>
      </dsp:nvSpPr>
      <dsp:spPr bwMode="white">
        <a:xfrm rot="5400000">
          <a:off x="4469780" y="-1279386"/>
          <a:ext cx="2114519" cy="5201920"/>
        </a:xfrm>
        <a:prstGeom prst="round2SameRect">
          <a:avLst/>
        </a:prstGeom>
      </dsp:spPr>
      <dsp:style>
        <a:lnRef idx="2">
          <a:schemeClr val="accent1">
            <a:alpha val="90000"/>
            <a:tint val="40000"/>
          </a:schemeClr>
        </a:lnRef>
        <a:fillRef idx="1">
          <a:schemeClr val="accent1">
            <a:alpha val="90000"/>
            <a:tint val="40000"/>
          </a:schemeClr>
        </a:fillRef>
        <a:effectRef idx="0">
          <a:scrgbClr r="0" g="0" b="0"/>
        </a:effectRef>
        <a:fontRef idx="minor"/>
      </dsp:style>
      <dsp:txBody>
        <a:bodyPr rot="-5400000" vert="horz" wrap="square" lIns="57150" tIns="28575" rIns="57150" bIns="28575" anchor="ctr"/>
        <a:lstStyle>
          <a:lvl1pPr algn="l">
            <a:defRPr sz="1500"/>
          </a:lvl1pPr>
          <a:lvl2pPr marL="114300" indent="-114300" algn="l">
            <a:defRPr sz="1500"/>
          </a:lvl2pPr>
          <a:lvl3pPr marL="228600" indent="-114300" algn="l">
            <a:defRPr sz="1500"/>
          </a:lvl3pPr>
          <a:lvl4pPr marL="342900" indent="-114300" algn="l">
            <a:defRPr sz="1500"/>
          </a:lvl4pPr>
          <a:lvl5pPr marL="457200" indent="-114300" algn="l">
            <a:defRPr sz="1500"/>
          </a:lvl5pPr>
          <a:lvl6pPr marL="571500" indent="-114300" algn="l">
            <a:defRPr sz="1500"/>
          </a:lvl6pPr>
          <a:lvl7pPr marL="685800" indent="-114300" algn="l">
            <a:defRPr sz="1500"/>
          </a:lvl7pPr>
          <a:lvl8pPr marL="800100" indent="-114300" algn="l">
            <a:defRPr sz="1500"/>
          </a:lvl8pPr>
          <a:lvl9pPr marL="914400" indent="-114300" algn="l">
            <a:defRPr sz="1500"/>
          </a:lvl9pPr>
        </a:lstStyle>
        <a:p>
          <a:pPr lvl="1" eaLnBrk="1" fontAlgn="auto" latinLnBrk="0" hangingPunct="1">
            <a:lnSpc>
              <a:spcPct val="150000"/>
            </a:lnSpc>
            <a:spcBef>
              <a:spcPct val="0"/>
            </a:spcBef>
            <a:spcAft>
              <a:spcPts val="0"/>
            </a:spcAft>
            <a:buChar char="•"/>
          </a:pPr>
          <a:r>
            <a:rPr lang="zh-CN" altLang="en-US">
              <a:solidFill>
                <a:schemeClr val="dk1"/>
              </a:solidFill>
            </a:rPr>
            <a:t>明确预案编制目的为预防和应对出境河流</a:t>
          </a:r>
          <a:r>
            <a:rPr lang="zh-CN" altLang="en-US">
              <a:solidFill>
                <a:schemeClr val="dk1"/>
              </a:solidFill>
            </a:rPr>
            <a:t>（</a:t>
          </a:r>
          <a:r>
            <a:rPr lang="zh-CN" altLang="en-US">
              <a:solidFill>
                <a:schemeClr val="dk1"/>
              </a:solidFill>
            </a:rPr>
            <a:t>刁河</a:t>
          </a:r>
          <a:r>
            <a:rPr lang="zh-CN" altLang="en-US">
              <a:solidFill>
                <a:schemeClr val="dk1"/>
              </a:solidFill>
            </a:rPr>
            <a:t>）</a:t>
          </a:r>
          <a:r>
            <a:rPr lang="zh-CN" altLang="en-US">
              <a:solidFill>
                <a:schemeClr val="dk1"/>
              </a:solidFill>
            </a:rPr>
            <a:t>水污染事件</a:t>
          </a:r>
          <a:r>
            <a:rPr lang="zh-CN" altLang="en-US">
              <a:solidFill>
                <a:schemeClr val="dk1"/>
              </a:solidFill>
            </a:rPr>
            <a:t>，</a:t>
          </a:r>
          <a:r>
            <a:rPr lang="zh-CN" altLang="en-US">
              <a:solidFill>
                <a:schemeClr val="dk1"/>
              </a:solidFill>
            </a:rPr>
            <a:t>保障水环境安全</a:t>
          </a:r>
          <a:r>
            <a:rPr lang="zh-CN" altLang="en-US">
              <a:solidFill>
                <a:schemeClr val="dk1"/>
              </a:solidFill>
            </a:rPr>
            <a:t>。</a:t>
          </a:r>
          <a:r>
            <a:rPr lang="zh-CN" altLang="en-US">
              <a:solidFill>
                <a:schemeClr val="dk1"/>
              </a:solidFill>
            </a:rPr>
            <a:t>依据</a:t>
          </a:r>
          <a:r>
            <a:rPr lang="zh-CN" altLang="en-US">
              <a:solidFill>
                <a:schemeClr val="dk1"/>
              </a:solidFill>
            </a:rPr>
            <a:t>《</a:t>
          </a:r>
          <a:r>
            <a:rPr lang="zh-CN" altLang="en-US">
              <a:solidFill>
                <a:schemeClr val="dk1"/>
              </a:solidFill>
            </a:rPr>
            <a:t>环境保护法</a:t>
          </a:r>
          <a:r>
            <a:rPr lang="zh-CN" altLang="en-US">
              <a:solidFill>
                <a:schemeClr val="dk1"/>
              </a:solidFill>
            </a:rPr>
            <a:t>》《</a:t>
          </a:r>
          <a:r>
            <a:rPr lang="zh-CN" altLang="en-US">
              <a:solidFill>
                <a:schemeClr val="dk1"/>
              </a:solidFill>
            </a:rPr>
            <a:t>水污染防治法</a:t>
          </a:r>
          <a:r>
            <a:rPr lang="zh-CN" altLang="en-US">
              <a:solidFill>
                <a:schemeClr val="dk1"/>
              </a:solidFill>
            </a:rPr>
            <a:t>》</a:t>
          </a:r>
          <a:r>
            <a:rPr lang="zh-CN" altLang="en-US">
              <a:solidFill>
                <a:schemeClr val="dk1"/>
              </a:solidFill>
            </a:rPr>
            <a:t>等法规及技术标准</a:t>
          </a:r>
          <a:r>
            <a:rPr lang="zh-CN" altLang="en-US">
              <a:solidFill>
                <a:schemeClr val="dk1"/>
              </a:solidFill>
            </a:rPr>
            <a:t>，</a:t>
          </a:r>
          <a:r>
            <a:rPr lang="zh-CN" altLang="en-US">
              <a:solidFill>
                <a:schemeClr val="dk1"/>
              </a:solidFill>
            </a:rPr>
            <a:t>遵循</a:t>
          </a:r>
          <a:r>
            <a:rPr lang="en-US" altLang="zh-CN">
              <a:solidFill>
                <a:schemeClr val="dk1"/>
              </a:solidFill>
            </a:rPr>
            <a:t>“</a:t>
          </a:r>
          <a:r>
            <a:rPr lang="zh-CN" altLang="en-US">
              <a:solidFill>
                <a:schemeClr val="dk1"/>
              </a:solidFill>
            </a:rPr>
            <a:t>属地为主</a:t>
          </a:r>
          <a:r>
            <a:rPr lang="zh-CN" altLang="en-US">
              <a:solidFill>
                <a:schemeClr val="dk1"/>
              </a:solidFill>
            </a:rPr>
            <a:t>、</a:t>
          </a:r>
          <a:r>
            <a:rPr lang="zh-CN" altLang="en-US">
              <a:solidFill>
                <a:schemeClr val="dk1"/>
              </a:solidFill>
            </a:rPr>
            <a:t>分级响应</a:t>
          </a:r>
          <a:r>
            <a:rPr lang="zh-CN" altLang="en-US">
              <a:solidFill>
                <a:schemeClr val="dk1"/>
              </a:solidFill>
            </a:rPr>
            <a:t>、</a:t>
          </a:r>
          <a:r>
            <a:rPr lang="zh-CN" altLang="en-US">
              <a:solidFill>
                <a:schemeClr val="dk1"/>
              </a:solidFill>
            </a:rPr>
            <a:t>快速控制</a:t>
          </a:r>
          <a:r>
            <a:rPr lang="en-US" altLang="zh-CN">
              <a:solidFill>
                <a:schemeClr val="dk1"/>
              </a:solidFill>
            </a:rPr>
            <a:t>”</a:t>
          </a:r>
          <a:r>
            <a:rPr lang="zh-CN" altLang="en-US">
              <a:solidFill>
                <a:schemeClr val="dk1"/>
              </a:solidFill>
            </a:rPr>
            <a:t>原则</a:t>
          </a:r>
          <a:r>
            <a:rPr lang="zh-CN" altLang="en-US">
              <a:solidFill>
                <a:schemeClr val="dk1"/>
              </a:solidFill>
            </a:rPr>
            <a:t>，</a:t>
          </a:r>
          <a:r>
            <a:rPr lang="zh-CN" altLang="en-US">
              <a:solidFill>
                <a:schemeClr val="dk1"/>
              </a:solidFill>
            </a:rPr>
            <a:t>适用于刁河突发污染及断面超标事件的预警与处置</a:t>
          </a:r>
          <a:r>
            <a:rPr lang="zh-CN" altLang="en-US">
              <a:solidFill>
                <a:schemeClr val="dk1"/>
              </a:solidFill>
            </a:rPr>
            <a:t>。</a:t>
          </a:r>
          <a:endParaRPr lang="zh-CN" altLang="en-US">
            <a:solidFill>
              <a:schemeClr val="dk1"/>
            </a:solidFill>
          </a:endParaRPr>
        </a:p>
      </dsp:txBody>
      <dsp:txXfrm rot="5400000">
        <a:off x="4469780" y="-1279386"/>
        <a:ext cx="2114519" cy="5201920"/>
      </dsp:txXfrm>
    </dsp:sp>
    <dsp:sp modelId="{96BE2B31-D87C-43E1-BE64-4C27B13F4AA4}">
      <dsp:nvSpPr>
        <dsp:cNvPr id="3" name="圆角矩形 2"/>
        <dsp:cNvSpPr/>
      </dsp:nvSpPr>
      <dsp:spPr bwMode="white">
        <a:xfrm>
          <a:off x="0" y="0"/>
          <a:ext cx="2926080" cy="2643149"/>
        </a:xfrm>
        <a:prstGeom prst="roundRect">
          <a:avLst/>
        </a:prstGeom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vert="horz" wrap="square" lIns="91439" tIns="45719" rIns="91439" bIns="45719" anchor="ctr"/>
        <a:lstStyle>
          <a:lvl1pPr algn="ctr">
            <a:defRPr sz="6500"/>
          </a:lvl1pPr>
          <a:lvl2pPr marL="285750" indent="-285750" algn="ctr">
            <a:defRPr sz="5000"/>
          </a:lvl2pPr>
          <a:lvl3pPr marL="571500" indent="-285750" algn="ctr">
            <a:defRPr sz="5000"/>
          </a:lvl3pPr>
          <a:lvl4pPr marL="857250" indent="-285750" algn="ctr">
            <a:defRPr sz="5000"/>
          </a:lvl4pPr>
          <a:lvl5pPr marL="1143000" indent="-285750" algn="ctr">
            <a:defRPr sz="5000"/>
          </a:lvl5pPr>
          <a:lvl6pPr marL="1428750" indent="-285750" algn="ctr">
            <a:defRPr sz="5000"/>
          </a:lvl6pPr>
          <a:lvl7pPr marL="1714500" indent="-285750" algn="ctr">
            <a:defRPr sz="5000"/>
          </a:lvl7pPr>
          <a:lvl8pPr marL="2000250" indent="-285750" algn="ctr">
            <a:defRPr sz="5000"/>
          </a:lvl8pPr>
          <a:lvl9pPr marL="2286000" indent="-285750" algn="ctr">
            <a:defRPr sz="50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altLang="zh-CN" sz="2400">
              <a:solidFill>
                <a:srgbClr val="110CF2"/>
              </a:solidFill>
            </a:rPr>
            <a:t>1</a:t>
          </a:r>
          <a:r>
            <a:rPr lang="zh-CN" altLang="en-US" sz="2400">
              <a:solidFill>
                <a:srgbClr val="110CF2"/>
              </a:solidFill>
            </a:rPr>
            <a:t>、</a:t>
          </a:r>
          <a:r>
            <a:rPr lang="zh-CN" altLang="en-US" sz="2400">
              <a:solidFill>
                <a:srgbClr val="110CF2"/>
              </a:solidFill>
            </a:rPr>
            <a:t>总则</a:t>
          </a:r>
          <a:endParaRPr lang="zh-CN" altLang="en-US" sz="2400">
            <a:solidFill>
              <a:srgbClr val="110CF2"/>
            </a:solidFill>
          </a:endParaRPr>
        </a:p>
      </dsp:txBody>
      <dsp:txXfrm>
        <a:off x="0" y="0"/>
        <a:ext cx="2926080" cy="2643149"/>
      </dsp:txXfrm>
    </dsp:sp>
    <dsp:sp modelId="{6EB2A58E-CA03-4F76-94B6-D8FE50231963}">
      <dsp:nvSpPr>
        <dsp:cNvPr id="6" name="同侧圆角矩形 5"/>
        <dsp:cNvSpPr/>
      </dsp:nvSpPr>
      <dsp:spPr bwMode="white">
        <a:xfrm rot="5400000">
          <a:off x="4469780" y="1495921"/>
          <a:ext cx="2114519" cy="5201920"/>
        </a:xfrm>
        <a:prstGeom prst="round2SameRect">
          <a:avLst/>
        </a:prstGeom>
      </dsp:spPr>
      <dsp:style>
        <a:lnRef idx="2">
          <a:schemeClr val="accent1">
            <a:alpha val="90000"/>
            <a:tint val="40000"/>
          </a:schemeClr>
        </a:lnRef>
        <a:fillRef idx="1">
          <a:schemeClr val="accent1">
            <a:alpha val="90000"/>
            <a:tint val="40000"/>
          </a:schemeClr>
        </a:fillRef>
        <a:effectRef idx="0">
          <a:scrgbClr r="0" g="0" b="0"/>
        </a:effectRef>
        <a:fontRef idx="minor"/>
      </dsp:style>
      <dsp:txBody>
        <a:bodyPr rot="-5400000" vert="horz" wrap="square" lIns="57150" tIns="28575" rIns="57150" bIns="28575" anchor="ctr"/>
        <a:lstStyle>
          <a:lvl1pPr algn="l">
            <a:defRPr sz="1500"/>
          </a:lvl1pPr>
          <a:lvl2pPr marL="114300" indent="-114300" algn="l">
            <a:defRPr sz="1500"/>
          </a:lvl2pPr>
          <a:lvl3pPr marL="228600" indent="-114300" algn="l">
            <a:defRPr sz="1500"/>
          </a:lvl3pPr>
          <a:lvl4pPr marL="342900" indent="-114300" algn="l">
            <a:defRPr sz="1500"/>
          </a:lvl4pPr>
          <a:lvl5pPr marL="457200" indent="-114300" algn="l">
            <a:defRPr sz="1500"/>
          </a:lvl5pPr>
          <a:lvl6pPr marL="571500" indent="-114300" algn="l">
            <a:defRPr sz="1500"/>
          </a:lvl6pPr>
          <a:lvl7pPr marL="685800" indent="-114300" algn="l">
            <a:defRPr sz="1500"/>
          </a:lvl7pPr>
          <a:lvl8pPr marL="800100" indent="-114300" algn="l">
            <a:defRPr sz="1500"/>
          </a:lvl8pPr>
          <a:lvl9pPr marL="914400" indent="-114300" algn="l">
            <a:defRPr sz="1500"/>
          </a:lvl9pPr>
        </a:lstStyle>
        <a:p>
          <a:pPr lvl="1" eaLnBrk="1" fontAlgn="auto" latinLnBrk="0" hangingPunct="1">
            <a:lnSpc>
              <a:spcPct val="150000"/>
            </a:lnSpc>
            <a:spcBef>
              <a:spcPct val="0"/>
            </a:spcBef>
            <a:spcAft>
              <a:spcPts val="0"/>
            </a:spcAft>
            <a:buChar char="•"/>
          </a:pPr>
          <a:r>
            <a:rPr lang="zh-CN" altLang="en-US">
              <a:solidFill>
                <a:schemeClr val="dk1"/>
              </a:solidFill>
            </a:rPr>
            <a:t>成立县水污染应急指挥部</a:t>
          </a:r>
          <a:r>
            <a:rPr lang="zh-CN" altLang="en-US">
              <a:solidFill>
                <a:schemeClr val="dk1"/>
              </a:solidFill>
            </a:rPr>
            <a:t>（</a:t>
          </a:r>
          <a:r>
            <a:rPr lang="zh-CN" altLang="en-US">
              <a:solidFill>
                <a:schemeClr val="dk1"/>
              </a:solidFill>
            </a:rPr>
            <a:t>总指挥由常务副县长担任</a:t>
          </a:r>
          <a:r>
            <a:rPr lang="zh-CN" altLang="en-US">
              <a:solidFill>
                <a:schemeClr val="dk1"/>
              </a:solidFill>
            </a:rPr>
            <a:t>），</a:t>
          </a:r>
          <a:r>
            <a:rPr lang="zh-CN" altLang="en-US">
              <a:solidFill>
                <a:schemeClr val="dk1"/>
              </a:solidFill>
            </a:rPr>
            <a:t>下设办公室及现场指挥部</a:t>
          </a:r>
          <a:r>
            <a:rPr lang="zh-CN" altLang="en-US">
              <a:solidFill>
                <a:schemeClr val="dk1"/>
              </a:solidFill>
            </a:rPr>
            <a:t>。</a:t>
          </a:r>
          <a:r>
            <a:rPr lang="zh-CN" altLang="en-US">
              <a:solidFill>
                <a:schemeClr val="dk1"/>
              </a:solidFill>
            </a:rPr>
            <a:t>现场指挥部包含应急处置组</a:t>
          </a:r>
          <a:r>
            <a:rPr lang="zh-CN" altLang="en-US">
              <a:solidFill>
                <a:schemeClr val="dk1"/>
              </a:solidFill>
            </a:rPr>
            <a:t>、</a:t>
          </a:r>
          <a:r>
            <a:rPr lang="zh-CN" altLang="en-US">
              <a:solidFill>
                <a:schemeClr val="dk1"/>
              </a:solidFill>
            </a:rPr>
            <a:t>监测组</a:t>
          </a:r>
          <a:r>
            <a:rPr lang="zh-CN" altLang="en-US">
              <a:solidFill>
                <a:schemeClr val="dk1"/>
              </a:solidFill>
            </a:rPr>
            <a:t>、</a:t>
          </a:r>
          <a:r>
            <a:rPr lang="zh-CN" altLang="en-US">
              <a:solidFill>
                <a:schemeClr val="dk1"/>
              </a:solidFill>
            </a:rPr>
            <a:t>保障组等</a:t>
          </a:r>
          <a:r>
            <a:rPr lang="en-US" altLang="zh-CN">
              <a:solidFill>
                <a:schemeClr val="dk1"/>
              </a:solidFill>
            </a:rPr>
            <a:t>8</a:t>
          </a:r>
          <a:r>
            <a:rPr lang="zh-CN" altLang="en-US">
              <a:solidFill>
                <a:schemeClr val="dk1"/>
              </a:solidFill>
            </a:rPr>
            <a:t>个工作组</a:t>
          </a:r>
          <a:r>
            <a:rPr lang="zh-CN" altLang="en-US">
              <a:solidFill>
                <a:schemeClr val="dk1"/>
              </a:solidFill>
            </a:rPr>
            <a:t>，</a:t>
          </a:r>
          <a:r>
            <a:rPr lang="zh-CN" altLang="en-US">
              <a:solidFill>
                <a:schemeClr val="dk1"/>
              </a:solidFill>
            </a:rPr>
            <a:t>分工明确</a:t>
          </a:r>
          <a:r>
            <a:rPr lang="zh-CN" altLang="en-US">
              <a:solidFill>
                <a:schemeClr val="dk1"/>
              </a:solidFill>
            </a:rPr>
            <a:t>：</a:t>
          </a:r>
          <a:r>
            <a:rPr lang="zh-CN" altLang="en-US">
              <a:solidFill>
                <a:schemeClr val="dk1"/>
              </a:solidFill>
            </a:rPr>
            <a:t>生态环境局牵头污染处置与监测</a:t>
          </a:r>
          <a:r>
            <a:rPr lang="zh-CN" altLang="en-US">
              <a:solidFill>
                <a:schemeClr val="dk1"/>
              </a:solidFill>
            </a:rPr>
            <a:t>，</a:t>
          </a:r>
          <a:r>
            <a:rPr lang="zh-CN" altLang="en-US">
              <a:solidFill>
                <a:schemeClr val="dk1"/>
              </a:solidFill>
            </a:rPr>
            <a:t>应急管理局协调资源</a:t>
          </a:r>
          <a:r>
            <a:rPr lang="zh-CN" altLang="en-US">
              <a:solidFill>
                <a:schemeClr val="dk1"/>
              </a:solidFill>
            </a:rPr>
            <a:t>，</a:t>
          </a:r>
          <a:r>
            <a:rPr lang="zh-CN" altLang="en-US">
              <a:solidFill>
                <a:schemeClr val="dk1"/>
              </a:solidFill>
            </a:rPr>
            <a:t>水利局调控水量</a:t>
          </a:r>
          <a:r>
            <a:rPr lang="zh-CN" altLang="en-US">
              <a:solidFill>
                <a:schemeClr val="dk1"/>
              </a:solidFill>
            </a:rPr>
            <a:t>，</a:t>
          </a:r>
          <a:r>
            <a:rPr lang="zh-CN" altLang="en-US">
              <a:solidFill>
                <a:schemeClr val="dk1"/>
              </a:solidFill>
            </a:rPr>
            <a:t>宣传部负责舆情引导</a:t>
          </a:r>
          <a:r>
            <a:rPr lang="zh-CN" altLang="en-US">
              <a:solidFill>
                <a:schemeClr val="dk1"/>
              </a:solidFill>
            </a:rPr>
            <a:t>，</a:t>
          </a:r>
          <a:r>
            <a:rPr lang="zh-CN" altLang="en-US">
              <a:solidFill>
                <a:schemeClr val="dk1"/>
              </a:solidFill>
            </a:rPr>
            <a:t>其他成员单位按职责协同应对</a:t>
          </a:r>
          <a:r>
            <a:rPr lang="zh-CN" altLang="en-US">
              <a:solidFill>
                <a:schemeClr val="dk1"/>
              </a:solidFill>
            </a:rPr>
            <a:t>。</a:t>
          </a:r>
          <a:endParaRPr lang="zh-CN" altLang="en-US">
            <a:solidFill>
              <a:schemeClr val="dk1"/>
            </a:solidFill>
          </a:endParaRPr>
        </a:p>
      </dsp:txBody>
      <dsp:txXfrm rot="5400000">
        <a:off x="4469780" y="1495921"/>
        <a:ext cx="2114519" cy="5201920"/>
      </dsp:txXfrm>
    </dsp:sp>
    <dsp:sp modelId="{EBD335B5-8308-49CB-9630-99D852747B1F}">
      <dsp:nvSpPr>
        <dsp:cNvPr id="5" name="圆角矩形 4"/>
        <dsp:cNvSpPr/>
      </dsp:nvSpPr>
      <dsp:spPr bwMode="white">
        <a:xfrm>
          <a:off x="0" y="2775306"/>
          <a:ext cx="2926080" cy="2643149"/>
        </a:xfrm>
        <a:prstGeom prst="roundRect">
          <a:avLst/>
        </a:prstGeom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vert="horz" wrap="square" lIns="91439" tIns="45719" rIns="91439" bIns="45719" anchor="ctr"/>
        <a:lstStyle>
          <a:lvl1pPr algn="ctr">
            <a:defRPr sz="6500"/>
          </a:lvl1pPr>
          <a:lvl2pPr marL="285750" indent="-285750" algn="ctr">
            <a:defRPr sz="5000"/>
          </a:lvl2pPr>
          <a:lvl3pPr marL="571500" indent="-285750" algn="ctr">
            <a:defRPr sz="5000"/>
          </a:lvl3pPr>
          <a:lvl4pPr marL="857250" indent="-285750" algn="ctr">
            <a:defRPr sz="5000"/>
          </a:lvl4pPr>
          <a:lvl5pPr marL="1143000" indent="-285750" algn="ctr">
            <a:defRPr sz="5000"/>
          </a:lvl5pPr>
          <a:lvl6pPr marL="1428750" indent="-285750" algn="ctr">
            <a:defRPr sz="5000"/>
          </a:lvl6pPr>
          <a:lvl7pPr marL="1714500" indent="-285750" algn="ctr">
            <a:defRPr sz="5000"/>
          </a:lvl7pPr>
          <a:lvl8pPr marL="2000250" indent="-285750" algn="ctr">
            <a:defRPr sz="5000"/>
          </a:lvl8pPr>
          <a:lvl9pPr marL="2286000" indent="-285750" algn="ctr">
            <a:defRPr sz="50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altLang="zh-CN" sz="2400">
              <a:solidFill>
                <a:srgbClr val="110CF2"/>
              </a:solidFill>
            </a:rPr>
            <a:t>2</a:t>
          </a:r>
          <a:r>
            <a:rPr lang="zh-CN" altLang="en-US" sz="2400">
              <a:solidFill>
                <a:srgbClr val="110CF2"/>
              </a:solidFill>
            </a:rPr>
            <a:t>、</a:t>
          </a:r>
          <a:r>
            <a:rPr lang="zh-CN" altLang="en-US" sz="2400">
              <a:solidFill>
                <a:srgbClr val="110CF2"/>
              </a:solidFill>
            </a:rPr>
            <a:t>组织机构与职责</a:t>
          </a:r>
          <a:endParaRPr lang="zh-CN" altLang="en-US" sz="2400">
            <a:solidFill>
              <a:srgbClr val="110CF2"/>
            </a:solidFill>
          </a:endParaRPr>
        </a:p>
      </dsp:txBody>
      <dsp:txXfrm>
        <a:off x="0" y="2775306"/>
        <a:ext cx="2926080" cy="264314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 xmlns:r="http://schemas.openxmlformats.org/officeDocument/2006/relationships">
  <dsp:spTree>
    <dsp:nvGrpSpPr>
      <dsp:cNvPr id="2" name="组合 1"/>
      <dsp:cNvGrpSpPr/>
    </dsp:nvGrpSpPr>
    <dsp:grpSpPr>
      <a:xfrm>
        <a:off x="0" y="0"/>
        <a:ext cx="8128000" cy="5418455"/>
        <a:chOff x="0" y="0"/>
        <a:chExt cx="8128000" cy="5418455"/>
      </a:xfrm>
    </dsp:grpSpPr>
    <dsp:sp modelId="{DD9406C3-FC80-4468-A55B-122D744D43F0}">
      <dsp:nvSpPr>
        <dsp:cNvPr id="4" name="同侧圆角矩形 3"/>
        <dsp:cNvSpPr/>
      </dsp:nvSpPr>
      <dsp:spPr bwMode="white">
        <a:xfrm rot="5400000">
          <a:off x="4469780" y="-1279386"/>
          <a:ext cx="2114519" cy="5201920"/>
        </a:xfrm>
        <a:prstGeom prst="round2SameRect">
          <a:avLst/>
        </a:prstGeom>
      </dsp:spPr>
      <dsp:style>
        <a:lnRef idx="2">
          <a:schemeClr val="accent1">
            <a:alpha val="90000"/>
            <a:tint val="40000"/>
          </a:schemeClr>
        </a:lnRef>
        <a:fillRef idx="1">
          <a:schemeClr val="accent1">
            <a:alpha val="90000"/>
            <a:tint val="40000"/>
          </a:schemeClr>
        </a:fillRef>
        <a:effectRef idx="0">
          <a:scrgbClr r="0" g="0" b="0"/>
        </a:effectRef>
        <a:fontRef idx="minor"/>
      </dsp:style>
      <dsp:txBody>
        <a:bodyPr rot="-5400000" vert="horz" wrap="square" lIns="60960" tIns="30480" rIns="60960" bIns="30480" anchor="ctr"/>
        <a:lstStyle>
          <a:lvl1pPr algn="l">
            <a:defRPr sz="1600"/>
          </a:lvl1pPr>
          <a:lvl2pPr marL="171450" indent="-171450" algn="l">
            <a:defRPr sz="1600"/>
          </a:lvl2pPr>
          <a:lvl3pPr marL="342900" indent="-171450" algn="l">
            <a:defRPr sz="1600"/>
          </a:lvl3pPr>
          <a:lvl4pPr marL="514350" indent="-171450" algn="l">
            <a:defRPr sz="1600"/>
          </a:lvl4pPr>
          <a:lvl5pPr marL="685800" indent="-171450" algn="l">
            <a:defRPr sz="1600"/>
          </a:lvl5pPr>
          <a:lvl6pPr marL="857250" indent="-171450" algn="l">
            <a:defRPr sz="1600"/>
          </a:lvl6pPr>
          <a:lvl7pPr marL="1028700" indent="-171450" algn="l">
            <a:defRPr sz="1600"/>
          </a:lvl7pPr>
          <a:lvl8pPr marL="1200150" indent="-171450" algn="l">
            <a:defRPr sz="1600"/>
          </a:lvl8pPr>
          <a:lvl9pPr marL="1371600" indent="-171450" algn="l">
            <a:defRPr sz="1600"/>
          </a:lvl9pPr>
        </a:lstStyle>
        <a:p>
          <a:pPr lvl="1" eaLnBrk="1" fontAlgn="auto" latinLnBrk="0" hangingPunct="1">
            <a:lnSpc>
              <a:spcPct val="150000"/>
            </a:lnSpc>
            <a:spcBef>
              <a:spcPct val="0"/>
            </a:spcBef>
            <a:spcAft>
              <a:spcPts val="0"/>
            </a:spcAft>
            <a:buChar char="•"/>
          </a:pPr>
          <a:r>
            <a:rPr lang="zh-CN" altLang="en-US">
              <a:solidFill>
                <a:schemeClr val="dk1"/>
              </a:solidFill>
            </a:rPr>
            <a:t>建立风险源数据库及监测预警机制</a:t>
          </a:r>
          <a:r>
            <a:rPr lang="zh-CN" altLang="en-US">
              <a:solidFill>
                <a:schemeClr val="dk1"/>
              </a:solidFill>
            </a:rPr>
            <a:t>，</a:t>
          </a:r>
          <a:r>
            <a:rPr lang="zh-CN" altLang="en-US">
              <a:solidFill>
                <a:schemeClr val="dk1"/>
              </a:solidFill>
            </a:rPr>
            <a:t>预警级别分</a:t>
          </a:r>
          <a:r>
            <a:rPr lang="en-US" altLang="en-US">
              <a:solidFill>
                <a:schemeClr val="dk1"/>
              </a:solidFill>
            </a:rPr>
            <a:t>Ⅲ</a:t>
          </a:r>
          <a:r>
            <a:rPr lang="zh-CN" altLang="en-US">
              <a:solidFill>
                <a:schemeClr val="dk1"/>
              </a:solidFill>
            </a:rPr>
            <a:t>级</a:t>
          </a:r>
          <a:r>
            <a:rPr lang="zh-CN" altLang="en-US">
              <a:solidFill>
                <a:schemeClr val="dk1"/>
              </a:solidFill>
            </a:rPr>
            <a:t>（</a:t>
          </a:r>
          <a:r>
            <a:rPr lang="zh-CN" altLang="en-US">
              <a:solidFill>
                <a:schemeClr val="dk1"/>
              </a:solidFill>
            </a:rPr>
            <a:t>局部污染风险</a:t>
          </a:r>
          <a:r>
            <a:rPr lang="zh-CN" altLang="en-US">
              <a:solidFill>
                <a:schemeClr val="dk1"/>
              </a:solidFill>
            </a:rPr>
            <a:t>）、</a:t>
          </a:r>
          <a:r>
            <a:rPr lang="en-US" altLang="en-US">
              <a:solidFill>
                <a:schemeClr val="dk1"/>
              </a:solidFill>
            </a:rPr>
            <a:t>Ⅱ</a:t>
          </a:r>
          <a:r>
            <a:rPr lang="zh-CN" altLang="en-US">
              <a:solidFill>
                <a:schemeClr val="dk1"/>
              </a:solidFill>
            </a:rPr>
            <a:t>级</a:t>
          </a:r>
          <a:r>
            <a:rPr lang="zh-CN" altLang="en-US">
              <a:solidFill>
                <a:schemeClr val="dk1"/>
              </a:solidFill>
            </a:rPr>
            <a:t>（</a:t>
          </a:r>
          <a:r>
            <a:rPr lang="zh-CN" altLang="en-US">
              <a:solidFill>
                <a:schemeClr val="dk1"/>
              </a:solidFill>
            </a:rPr>
            <a:t>已造成水体污染</a:t>
          </a:r>
          <a:r>
            <a:rPr lang="zh-CN" altLang="en-US">
              <a:solidFill>
                <a:schemeClr val="dk1"/>
              </a:solidFill>
            </a:rPr>
            <a:t>）、</a:t>
          </a:r>
          <a:r>
            <a:rPr lang="en-US" altLang="en-US">
              <a:solidFill>
                <a:schemeClr val="dk1"/>
              </a:solidFill>
            </a:rPr>
            <a:t>Ⅰ</a:t>
          </a:r>
          <a:r>
            <a:rPr lang="zh-CN" altLang="en-US">
              <a:solidFill>
                <a:schemeClr val="dk1"/>
              </a:solidFill>
            </a:rPr>
            <a:t>级</a:t>
          </a:r>
          <a:r>
            <a:rPr lang="zh-CN" altLang="en-US">
              <a:solidFill>
                <a:schemeClr val="dk1"/>
              </a:solidFill>
            </a:rPr>
            <a:t>（</a:t>
          </a:r>
          <a:r>
            <a:rPr lang="zh-CN" altLang="en-US">
              <a:solidFill>
                <a:schemeClr val="dk1"/>
              </a:solidFill>
            </a:rPr>
            <a:t>污染扩散至下游</a:t>
          </a:r>
          <a:r>
            <a:rPr lang="zh-CN" altLang="en-US">
              <a:solidFill>
                <a:schemeClr val="dk1"/>
              </a:solidFill>
            </a:rPr>
            <a:t>）。</a:t>
          </a:r>
          <a:r>
            <a:rPr lang="zh-CN" altLang="en-US">
              <a:solidFill>
                <a:schemeClr val="dk1"/>
              </a:solidFill>
            </a:rPr>
            <a:t>预警发布程序依级别由县指挥部</a:t>
          </a:r>
          <a:r>
            <a:rPr lang="zh-CN" altLang="en-US">
              <a:solidFill>
                <a:schemeClr val="dk1"/>
              </a:solidFill>
            </a:rPr>
            <a:t>、</a:t>
          </a:r>
          <a:r>
            <a:rPr lang="zh-CN" altLang="en-US">
              <a:solidFill>
                <a:schemeClr val="dk1"/>
              </a:solidFill>
            </a:rPr>
            <a:t>县政府或上级政府审批</a:t>
          </a:r>
          <a:r>
            <a:rPr lang="zh-CN" altLang="en-US">
              <a:solidFill>
                <a:schemeClr val="dk1"/>
              </a:solidFill>
            </a:rPr>
            <a:t>，</a:t>
          </a:r>
          <a:r>
            <a:rPr lang="zh-CN" altLang="en-US">
              <a:solidFill>
                <a:schemeClr val="dk1"/>
              </a:solidFill>
            </a:rPr>
            <a:t>内容包括污染范围</a:t>
          </a:r>
          <a:r>
            <a:rPr lang="zh-CN" altLang="en-US">
              <a:solidFill>
                <a:schemeClr val="dk1"/>
              </a:solidFill>
            </a:rPr>
            <a:t>、</a:t>
          </a:r>
          <a:r>
            <a:rPr lang="zh-CN" altLang="en-US">
              <a:solidFill>
                <a:schemeClr val="dk1"/>
              </a:solidFill>
            </a:rPr>
            <a:t>防护措施等</a:t>
          </a:r>
          <a:r>
            <a:rPr lang="zh-CN" altLang="en-US">
              <a:solidFill>
                <a:schemeClr val="dk1"/>
              </a:solidFill>
            </a:rPr>
            <a:t>，</a:t>
          </a:r>
          <a:r>
            <a:rPr lang="zh-CN" altLang="en-US">
              <a:solidFill>
                <a:schemeClr val="dk1"/>
              </a:solidFill>
            </a:rPr>
            <a:t>并根据监测结果动态调整或解除</a:t>
          </a:r>
          <a:r>
            <a:rPr lang="zh-CN" altLang="en-US">
              <a:solidFill>
                <a:schemeClr val="dk1"/>
              </a:solidFill>
            </a:rPr>
            <a:t>。</a:t>
          </a:r>
          <a:endParaRPr lang="zh-CN" altLang="en-US">
            <a:solidFill>
              <a:schemeClr val="dk1"/>
            </a:solidFill>
          </a:endParaRPr>
        </a:p>
      </dsp:txBody>
      <dsp:txXfrm rot="5400000">
        <a:off x="4469780" y="-1279386"/>
        <a:ext cx="2114519" cy="5201920"/>
      </dsp:txXfrm>
    </dsp:sp>
    <dsp:sp modelId="{96BE2B31-D87C-43E1-BE64-4C27B13F4AA4}">
      <dsp:nvSpPr>
        <dsp:cNvPr id="3" name="圆角矩形 2"/>
        <dsp:cNvSpPr/>
      </dsp:nvSpPr>
      <dsp:spPr bwMode="white">
        <a:xfrm>
          <a:off x="0" y="0"/>
          <a:ext cx="2926080" cy="2643149"/>
        </a:xfrm>
        <a:prstGeom prst="roundRect">
          <a:avLst/>
        </a:prstGeom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vert="horz" wrap="square" lIns="91439" tIns="45719" rIns="91439" bIns="45719" anchor="ctr"/>
        <a:lstStyle>
          <a:lvl1pPr algn="ctr">
            <a:defRPr sz="6500"/>
          </a:lvl1pPr>
          <a:lvl2pPr marL="285750" indent="-285750" algn="ctr">
            <a:defRPr sz="5000"/>
          </a:lvl2pPr>
          <a:lvl3pPr marL="571500" indent="-285750" algn="ctr">
            <a:defRPr sz="5000"/>
          </a:lvl3pPr>
          <a:lvl4pPr marL="857250" indent="-285750" algn="ctr">
            <a:defRPr sz="5000"/>
          </a:lvl4pPr>
          <a:lvl5pPr marL="1143000" indent="-285750" algn="ctr">
            <a:defRPr sz="5000"/>
          </a:lvl5pPr>
          <a:lvl6pPr marL="1428750" indent="-285750" algn="ctr">
            <a:defRPr sz="5000"/>
          </a:lvl6pPr>
          <a:lvl7pPr marL="1714500" indent="-285750" algn="ctr">
            <a:defRPr sz="5000"/>
          </a:lvl7pPr>
          <a:lvl8pPr marL="2000250" indent="-285750" algn="ctr">
            <a:defRPr sz="5000"/>
          </a:lvl8pPr>
          <a:lvl9pPr marL="2286000" indent="-285750" algn="ctr">
            <a:defRPr sz="50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altLang="zh-CN" sz="2400">
              <a:solidFill>
                <a:srgbClr val="110CF2"/>
              </a:solidFill>
            </a:rPr>
            <a:t>3</a:t>
          </a:r>
          <a:r>
            <a:rPr lang="zh-CN" altLang="en-US" sz="2400">
              <a:solidFill>
                <a:srgbClr val="110CF2"/>
              </a:solidFill>
            </a:rPr>
            <a:t>、</a:t>
          </a:r>
          <a:r>
            <a:rPr lang="zh-CN" altLang="en-US" sz="2400">
              <a:solidFill>
                <a:srgbClr val="110CF2"/>
              </a:solidFill>
            </a:rPr>
            <a:t>监测与预警</a:t>
          </a:r>
          <a:endParaRPr lang="zh-CN" altLang="en-US" sz="2400">
            <a:solidFill>
              <a:srgbClr val="110CF2"/>
            </a:solidFill>
          </a:endParaRPr>
        </a:p>
      </dsp:txBody>
      <dsp:txXfrm>
        <a:off x="0" y="0"/>
        <a:ext cx="2926080" cy="2643149"/>
      </dsp:txXfrm>
    </dsp:sp>
    <dsp:sp modelId="{6EB2A58E-CA03-4F76-94B6-D8FE50231963}">
      <dsp:nvSpPr>
        <dsp:cNvPr id="6" name="同侧圆角矩形 5"/>
        <dsp:cNvSpPr/>
      </dsp:nvSpPr>
      <dsp:spPr bwMode="white">
        <a:xfrm rot="5400000">
          <a:off x="4469780" y="1495921"/>
          <a:ext cx="2114519" cy="5201920"/>
        </a:xfrm>
        <a:prstGeom prst="round2SameRect">
          <a:avLst/>
        </a:prstGeom>
      </dsp:spPr>
      <dsp:style>
        <a:lnRef idx="2">
          <a:schemeClr val="accent1">
            <a:alpha val="90000"/>
            <a:tint val="40000"/>
          </a:schemeClr>
        </a:lnRef>
        <a:fillRef idx="1">
          <a:schemeClr val="accent1">
            <a:alpha val="90000"/>
            <a:tint val="40000"/>
          </a:schemeClr>
        </a:fillRef>
        <a:effectRef idx="0">
          <a:scrgbClr r="0" g="0" b="0"/>
        </a:effectRef>
        <a:fontRef idx="minor"/>
      </dsp:style>
      <dsp:txBody>
        <a:bodyPr rot="-5400000" vert="horz" wrap="square" lIns="60960" tIns="30480" rIns="60960" bIns="30480" anchor="ctr"/>
        <a:lstStyle>
          <a:lvl1pPr algn="l">
            <a:defRPr sz="1600"/>
          </a:lvl1pPr>
          <a:lvl2pPr marL="171450" indent="-171450" algn="l">
            <a:defRPr sz="1600"/>
          </a:lvl2pPr>
          <a:lvl3pPr marL="342900" indent="-171450" algn="l">
            <a:defRPr sz="1600"/>
          </a:lvl3pPr>
          <a:lvl4pPr marL="514350" indent="-171450" algn="l">
            <a:defRPr sz="1600"/>
          </a:lvl4pPr>
          <a:lvl5pPr marL="685800" indent="-171450" algn="l">
            <a:defRPr sz="1600"/>
          </a:lvl5pPr>
          <a:lvl6pPr marL="857250" indent="-171450" algn="l">
            <a:defRPr sz="1600"/>
          </a:lvl6pPr>
          <a:lvl7pPr marL="1028700" indent="-171450" algn="l">
            <a:defRPr sz="1600"/>
          </a:lvl7pPr>
          <a:lvl8pPr marL="1200150" indent="-171450" algn="l">
            <a:defRPr sz="1600"/>
          </a:lvl8pPr>
          <a:lvl9pPr marL="1371600" indent="-171450" algn="l">
            <a:defRPr sz="1600"/>
          </a:lvl9pPr>
        </a:lstStyle>
        <a:p>
          <a:pPr lvl="1" eaLnBrk="1" fontAlgn="auto" latinLnBrk="0" hangingPunct="1">
            <a:lnSpc>
              <a:spcPct val="150000"/>
            </a:lnSpc>
            <a:spcBef>
              <a:spcPct val="0"/>
            </a:spcBef>
            <a:spcAft>
              <a:spcPts val="0"/>
            </a:spcAft>
            <a:buChar char="•"/>
          </a:pPr>
          <a:r>
            <a:rPr lang="zh-CN" altLang="en-US">
              <a:solidFill>
                <a:schemeClr val="dk1"/>
              </a:solidFill>
            </a:rPr>
            <a:t>响应分级匹配预警级别</a:t>
          </a:r>
          <a:r>
            <a:rPr lang="zh-CN" altLang="en-US">
              <a:solidFill>
                <a:schemeClr val="dk1"/>
              </a:solidFill>
            </a:rPr>
            <a:t>：</a:t>
          </a:r>
          <a:r>
            <a:rPr lang="en-US" altLang="en-US">
              <a:solidFill>
                <a:schemeClr val="dk1"/>
              </a:solidFill>
            </a:rPr>
            <a:t>Ⅲ</a:t>
          </a:r>
          <a:r>
            <a:rPr lang="zh-CN" altLang="en-US">
              <a:solidFill>
                <a:schemeClr val="dk1"/>
              </a:solidFill>
            </a:rPr>
            <a:t>级响应重点监控污染源及污水管控</a:t>
          </a:r>
          <a:r>
            <a:rPr lang="zh-CN" altLang="en-US">
              <a:solidFill>
                <a:schemeClr val="dk1"/>
              </a:solidFill>
            </a:rPr>
            <a:t>；</a:t>
          </a:r>
          <a:r>
            <a:rPr lang="en-US" altLang="en-US">
              <a:solidFill>
                <a:schemeClr val="dk1"/>
              </a:solidFill>
            </a:rPr>
            <a:t>Ⅰ</a:t>
          </a:r>
          <a:r>
            <a:rPr lang="zh-CN" altLang="en-US">
              <a:solidFill>
                <a:schemeClr val="dk1"/>
              </a:solidFill>
            </a:rPr>
            <a:t>、</a:t>
          </a:r>
          <a:r>
            <a:rPr lang="en-US" altLang="en-US">
              <a:solidFill>
                <a:schemeClr val="dk1"/>
              </a:solidFill>
            </a:rPr>
            <a:t>Ⅱ</a:t>
          </a:r>
          <a:r>
            <a:rPr lang="zh-CN" altLang="en-US">
              <a:solidFill>
                <a:schemeClr val="dk1"/>
              </a:solidFill>
            </a:rPr>
            <a:t>级响应强化限排停产</a:t>
          </a:r>
          <a:r>
            <a:rPr lang="zh-CN" altLang="en-US">
              <a:solidFill>
                <a:schemeClr val="dk1"/>
              </a:solidFill>
            </a:rPr>
            <a:t>、</a:t>
          </a:r>
          <a:r>
            <a:rPr lang="zh-CN" altLang="en-US">
              <a:solidFill>
                <a:schemeClr val="dk1"/>
              </a:solidFill>
            </a:rPr>
            <a:t>生态调水等</a:t>
          </a:r>
          <a:r>
            <a:rPr lang="zh-CN" altLang="en-US">
              <a:solidFill>
                <a:schemeClr val="dk1"/>
              </a:solidFill>
            </a:rPr>
            <a:t>。</a:t>
          </a:r>
          <a:r>
            <a:rPr lang="zh-CN" altLang="en-US">
              <a:solidFill>
                <a:schemeClr val="dk1"/>
              </a:solidFill>
            </a:rPr>
            <a:t>现场处置遵循</a:t>
          </a:r>
          <a:r>
            <a:rPr lang="en-US" altLang="zh-CN">
              <a:solidFill>
                <a:schemeClr val="dk1"/>
              </a:solidFill>
            </a:rPr>
            <a:t>“</a:t>
          </a:r>
          <a:r>
            <a:rPr lang="zh-CN" altLang="en-US">
              <a:solidFill>
                <a:schemeClr val="dk1"/>
              </a:solidFill>
            </a:rPr>
            <a:t>断源截污</a:t>
          </a:r>
          <a:r>
            <a:rPr lang="en-US" altLang="zh-CN">
              <a:solidFill>
                <a:schemeClr val="dk1"/>
              </a:solidFill>
            </a:rPr>
            <a:t>”</a:t>
          </a:r>
          <a:r>
            <a:rPr lang="zh-CN" altLang="en-US">
              <a:solidFill>
                <a:schemeClr val="dk1"/>
              </a:solidFill>
            </a:rPr>
            <a:t>原则</a:t>
          </a:r>
          <a:r>
            <a:rPr lang="zh-CN" altLang="en-US">
              <a:solidFill>
                <a:schemeClr val="dk1"/>
              </a:solidFill>
            </a:rPr>
            <a:t>，</a:t>
          </a:r>
          <a:r>
            <a:rPr lang="zh-CN" altLang="en-US">
              <a:solidFill>
                <a:schemeClr val="dk1"/>
              </a:solidFill>
            </a:rPr>
            <a:t>采取拦截</a:t>
          </a:r>
          <a:r>
            <a:rPr lang="zh-CN" altLang="en-US">
              <a:solidFill>
                <a:schemeClr val="dk1"/>
              </a:solidFill>
            </a:rPr>
            <a:t>、</a:t>
          </a:r>
          <a:r>
            <a:rPr lang="zh-CN" altLang="en-US">
              <a:solidFill>
                <a:schemeClr val="dk1"/>
              </a:solidFill>
            </a:rPr>
            <a:t>分流</a:t>
          </a:r>
          <a:r>
            <a:rPr lang="zh-CN" altLang="en-US">
              <a:solidFill>
                <a:schemeClr val="dk1"/>
              </a:solidFill>
            </a:rPr>
            <a:t>、</a:t>
          </a:r>
          <a:r>
            <a:rPr lang="zh-CN" altLang="en-US">
              <a:solidFill>
                <a:schemeClr val="dk1"/>
              </a:solidFill>
            </a:rPr>
            <a:t>工程处理等措施</a:t>
          </a:r>
          <a:r>
            <a:rPr lang="zh-CN" altLang="en-US">
              <a:solidFill>
                <a:schemeClr val="dk1"/>
              </a:solidFill>
            </a:rPr>
            <a:t>，</a:t>
          </a:r>
          <a:r>
            <a:rPr lang="zh-CN" altLang="en-US">
              <a:solidFill>
                <a:schemeClr val="dk1"/>
              </a:solidFill>
            </a:rPr>
            <a:t>应急监测实时跟踪污染物扩散</a:t>
          </a:r>
          <a:r>
            <a:rPr lang="zh-CN" altLang="en-US">
              <a:solidFill>
                <a:schemeClr val="dk1"/>
              </a:solidFill>
            </a:rPr>
            <a:t>，</a:t>
          </a:r>
          <a:r>
            <a:rPr lang="zh-CN" altLang="en-US">
              <a:solidFill>
                <a:schemeClr val="dk1"/>
              </a:solidFill>
            </a:rPr>
            <a:t>数据即时上报以支撑决策。</a:t>
          </a:r>
          <a:endParaRPr lang="zh-CN" altLang="en-US">
            <a:solidFill>
              <a:schemeClr val="dk1"/>
            </a:solidFill>
          </a:endParaRPr>
        </a:p>
      </dsp:txBody>
      <dsp:txXfrm rot="5400000">
        <a:off x="4469780" y="1495921"/>
        <a:ext cx="2114519" cy="5201920"/>
      </dsp:txXfrm>
    </dsp:sp>
    <dsp:sp modelId="{EBD335B5-8308-49CB-9630-99D852747B1F}">
      <dsp:nvSpPr>
        <dsp:cNvPr id="5" name="圆角矩形 4"/>
        <dsp:cNvSpPr/>
      </dsp:nvSpPr>
      <dsp:spPr bwMode="white">
        <a:xfrm>
          <a:off x="0" y="2775306"/>
          <a:ext cx="2926080" cy="2643149"/>
        </a:xfrm>
        <a:prstGeom prst="roundRect">
          <a:avLst/>
        </a:prstGeom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vert="horz" wrap="square" lIns="91439" tIns="45719" rIns="91439" bIns="45719" anchor="ctr"/>
        <a:lstStyle>
          <a:lvl1pPr algn="ctr">
            <a:defRPr sz="6500"/>
          </a:lvl1pPr>
          <a:lvl2pPr marL="285750" indent="-285750" algn="ctr">
            <a:defRPr sz="5000"/>
          </a:lvl2pPr>
          <a:lvl3pPr marL="571500" indent="-285750" algn="ctr">
            <a:defRPr sz="5000"/>
          </a:lvl3pPr>
          <a:lvl4pPr marL="857250" indent="-285750" algn="ctr">
            <a:defRPr sz="5000"/>
          </a:lvl4pPr>
          <a:lvl5pPr marL="1143000" indent="-285750" algn="ctr">
            <a:defRPr sz="5000"/>
          </a:lvl5pPr>
          <a:lvl6pPr marL="1428750" indent="-285750" algn="ctr">
            <a:defRPr sz="5000"/>
          </a:lvl6pPr>
          <a:lvl7pPr marL="1714500" indent="-285750" algn="ctr">
            <a:defRPr sz="5000"/>
          </a:lvl7pPr>
          <a:lvl8pPr marL="2000250" indent="-285750" algn="ctr">
            <a:defRPr sz="5000"/>
          </a:lvl8pPr>
          <a:lvl9pPr marL="2286000" indent="-285750" algn="ctr">
            <a:defRPr sz="50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altLang="zh-CN" sz="2400">
              <a:solidFill>
                <a:srgbClr val="110CF2"/>
              </a:solidFill>
            </a:rPr>
            <a:t>4</a:t>
          </a:r>
          <a:r>
            <a:rPr lang="zh-CN" altLang="en-US" sz="2400">
              <a:solidFill>
                <a:srgbClr val="110CF2"/>
              </a:solidFill>
            </a:rPr>
            <a:t>、</a:t>
          </a:r>
          <a:r>
            <a:rPr lang="zh-CN" altLang="en-US" sz="2400">
              <a:solidFill>
                <a:srgbClr val="110CF2"/>
              </a:solidFill>
            </a:rPr>
            <a:t>应急响应与处置</a:t>
          </a:r>
          <a:endParaRPr lang="zh-CN" altLang="en-US" sz="2400">
            <a:solidFill>
              <a:srgbClr val="110CF2"/>
            </a:solidFill>
          </a:endParaRPr>
        </a:p>
      </dsp:txBody>
      <dsp:txXfrm>
        <a:off x="0" y="2775306"/>
        <a:ext cx="2926080" cy="2643149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 xmlns:r="http://schemas.openxmlformats.org/officeDocument/2006/relationships">
  <dsp:spTree>
    <dsp:nvGrpSpPr>
      <dsp:cNvPr id="2" name="组合 1"/>
      <dsp:cNvGrpSpPr/>
    </dsp:nvGrpSpPr>
    <dsp:grpSpPr>
      <a:xfrm>
        <a:off x="0" y="0"/>
        <a:ext cx="8128000" cy="5418455"/>
        <a:chOff x="0" y="0"/>
        <a:chExt cx="8128000" cy="5418455"/>
      </a:xfrm>
    </dsp:grpSpPr>
    <dsp:sp modelId="{DD9406C3-FC80-4468-A55B-122D744D43F0}">
      <dsp:nvSpPr>
        <dsp:cNvPr id="4" name="同侧圆角矩形 3"/>
        <dsp:cNvSpPr/>
      </dsp:nvSpPr>
      <dsp:spPr bwMode="white">
        <a:xfrm rot="5400000">
          <a:off x="4827885" y="-1727016"/>
          <a:ext cx="1398311" cy="5201920"/>
        </a:xfrm>
        <a:prstGeom prst="round2SameRect">
          <a:avLst/>
        </a:prstGeom>
      </dsp:spPr>
      <dsp:style>
        <a:lnRef idx="2">
          <a:schemeClr val="accent1">
            <a:alpha val="90000"/>
            <a:tint val="40000"/>
          </a:schemeClr>
        </a:lnRef>
        <a:fillRef idx="1">
          <a:schemeClr val="accent1">
            <a:alpha val="90000"/>
            <a:tint val="40000"/>
          </a:schemeClr>
        </a:fillRef>
        <a:effectRef idx="0">
          <a:scrgbClr r="0" g="0" b="0"/>
        </a:effectRef>
        <a:fontRef idx="minor"/>
      </dsp:style>
      <dsp:txBody>
        <a:bodyPr rot="-5400000" vert="horz" wrap="square" lIns="64769" tIns="32384" rIns="64769" bIns="32384" anchor="ctr"/>
        <a:lstStyle>
          <a:lvl1pPr algn="l">
            <a:defRPr sz="1700"/>
          </a:lvl1pPr>
          <a:lvl2pPr marL="171450" indent="-171450" algn="l">
            <a:defRPr sz="1700"/>
          </a:lvl2pPr>
          <a:lvl3pPr marL="342900" indent="-171450" algn="l">
            <a:defRPr sz="1700"/>
          </a:lvl3pPr>
          <a:lvl4pPr marL="514350" indent="-171450" algn="l">
            <a:defRPr sz="1700"/>
          </a:lvl4pPr>
          <a:lvl5pPr marL="685800" indent="-171450" algn="l">
            <a:defRPr sz="1700"/>
          </a:lvl5pPr>
          <a:lvl6pPr marL="857250" indent="-171450" algn="l">
            <a:defRPr sz="1700"/>
          </a:lvl6pPr>
          <a:lvl7pPr marL="1028700" indent="-171450" algn="l">
            <a:defRPr sz="1700"/>
          </a:lvl7pPr>
          <a:lvl8pPr marL="1200150" indent="-171450" algn="l">
            <a:defRPr sz="1700"/>
          </a:lvl8pPr>
          <a:lvl9pPr marL="1371600" indent="-171450" algn="l">
            <a:defRPr sz="1700"/>
          </a:lvl9pPr>
        </a:lstStyle>
        <a:p>
          <a:pPr lvl="1" eaLnBrk="1" fontAlgn="auto" latinLnBrk="0" hangingPunct="1">
            <a:lnSpc>
              <a:spcPct val="150000"/>
            </a:lnSpc>
            <a:spcBef>
              <a:spcPct val="0"/>
            </a:spcBef>
            <a:spcAft>
              <a:spcPts val="0"/>
            </a:spcAft>
            <a:buChar char="•"/>
          </a:pPr>
          <a:r>
            <a:rPr lang="zh-CN" altLang="en-US">
              <a:solidFill>
                <a:schemeClr val="dk1"/>
              </a:solidFill>
              <a:sym typeface="+mn-ea"/>
            </a:rPr>
            <a:t>终止条件包括水质达标</a:t>
          </a:r>
          <a:r>
            <a:rPr lang="zh-CN" altLang="en-US">
              <a:solidFill>
                <a:schemeClr val="dk1"/>
              </a:solidFill>
              <a:sym typeface="+mn-ea"/>
            </a:rPr>
            <a:t>、</a:t>
          </a:r>
          <a:r>
            <a:rPr lang="zh-CN" altLang="en-US">
              <a:solidFill>
                <a:schemeClr val="dk1"/>
              </a:solidFill>
              <a:sym typeface="+mn-ea"/>
            </a:rPr>
            <a:t>污染源受控等</a:t>
          </a:r>
          <a:r>
            <a:rPr lang="zh-CN" altLang="en-US">
              <a:solidFill>
                <a:schemeClr val="dk1"/>
              </a:solidFill>
              <a:sym typeface="+mn-ea"/>
            </a:rPr>
            <a:t>，</a:t>
          </a:r>
          <a:r>
            <a:rPr lang="zh-CN" altLang="en-US">
              <a:solidFill>
                <a:schemeClr val="dk1"/>
              </a:solidFill>
              <a:sym typeface="+mn-ea"/>
            </a:rPr>
            <a:t>经指挥部批准后终止响应</a:t>
          </a:r>
          <a:r>
            <a:rPr lang="zh-CN" altLang="en-US">
              <a:solidFill>
                <a:schemeClr val="dk1"/>
              </a:solidFill>
              <a:sym typeface="+mn-ea"/>
            </a:rPr>
            <a:t>。</a:t>
          </a:r>
          <a:r>
            <a:rPr lang="zh-CN" altLang="en-US">
              <a:solidFill>
                <a:schemeClr val="dk1"/>
              </a:solidFill>
              <a:sym typeface="+mn-ea"/>
            </a:rPr>
            <a:t>后续开展污染清理</a:t>
          </a:r>
          <a:r>
            <a:rPr lang="zh-CN" altLang="en-US">
              <a:solidFill>
                <a:schemeClr val="dk1"/>
              </a:solidFill>
              <a:sym typeface="+mn-ea"/>
            </a:rPr>
            <a:t>、</a:t>
          </a:r>
          <a:r>
            <a:rPr lang="zh-CN" altLang="en-US">
              <a:solidFill>
                <a:schemeClr val="dk1"/>
              </a:solidFill>
              <a:sym typeface="+mn-ea"/>
            </a:rPr>
            <a:t>损害评估及责任追究</a:t>
          </a:r>
          <a:r>
            <a:rPr lang="zh-CN" altLang="en-US">
              <a:solidFill>
                <a:schemeClr val="dk1"/>
              </a:solidFill>
              <a:sym typeface="+mn-ea"/>
            </a:rPr>
            <a:t>，</a:t>
          </a:r>
          <a:r>
            <a:rPr lang="zh-CN" altLang="en-US">
              <a:solidFill>
                <a:schemeClr val="dk1"/>
              </a:solidFill>
              <a:sym typeface="+mn-ea"/>
            </a:rPr>
            <a:t>并总结应急处置经验</a:t>
          </a:r>
          <a:r>
            <a:rPr lang="zh-CN" altLang="en-US">
              <a:solidFill>
                <a:schemeClr val="dk1"/>
              </a:solidFill>
              <a:sym typeface="+mn-ea"/>
            </a:rPr>
            <a:t>，</a:t>
          </a:r>
          <a:r>
            <a:rPr lang="zh-CN" altLang="en-US">
              <a:solidFill>
                <a:schemeClr val="dk1"/>
              </a:solidFill>
              <a:sym typeface="+mn-ea"/>
            </a:rPr>
            <a:t>修订完善预案</a:t>
          </a:r>
          <a:r>
            <a:rPr lang="zh-CN" altLang="en-US">
              <a:solidFill>
                <a:schemeClr val="dk1"/>
              </a:solidFill>
            </a:rPr>
            <a:t>。</a:t>
          </a:r>
          <a:endParaRPr lang="zh-CN" altLang="en-US">
            <a:solidFill>
              <a:schemeClr val="dk1"/>
            </a:solidFill>
          </a:endParaRPr>
        </a:p>
      </dsp:txBody>
      <dsp:txXfrm rot="5400000">
        <a:off x="4827885" y="-1727016"/>
        <a:ext cx="1398311" cy="5201920"/>
      </dsp:txXfrm>
    </dsp:sp>
    <dsp:sp modelId="{96BE2B31-D87C-43E1-BE64-4C27B13F4AA4}">
      <dsp:nvSpPr>
        <dsp:cNvPr id="3" name="圆角矩形 2"/>
        <dsp:cNvSpPr/>
      </dsp:nvSpPr>
      <dsp:spPr bwMode="white">
        <a:xfrm>
          <a:off x="0" y="0"/>
          <a:ext cx="2926080" cy="1747889"/>
        </a:xfrm>
        <a:prstGeom prst="roundRect">
          <a:avLst/>
        </a:prstGeom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vert="horz" wrap="square" lIns="91439" tIns="45719" rIns="91439" bIns="45719" anchor="ctr"/>
        <a:lstStyle>
          <a:lvl1pPr algn="ctr">
            <a:defRPr sz="6500"/>
          </a:lvl1pPr>
          <a:lvl2pPr marL="285750" indent="-285750" algn="ctr">
            <a:defRPr sz="5000"/>
          </a:lvl2pPr>
          <a:lvl3pPr marL="571500" indent="-285750" algn="ctr">
            <a:defRPr sz="5000"/>
          </a:lvl3pPr>
          <a:lvl4pPr marL="857250" indent="-285750" algn="ctr">
            <a:defRPr sz="5000"/>
          </a:lvl4pPr>
          <a:lvl5pPr marL="1143000" indent="-285750" algn="ctr">
            <a:defRPr sz="5000"/>
          </a:lvl5pPr>
          <a:lvl6pPr marL="1428750" indent="-285750" algn="ctr">
            <a:defRPr sz="5000"/>
          </a:lvl6pPr>
          <a:lvl7pPr marL="1714500" indent="-285750" algn="ctr">
            <a:defRPr sz="5000"/>
          </a:lvl7pPr>
          <a:lvl8pPr marL="2000250" indent="-285750" algn="ctr">
            <a:defRPr sz="5000"/>
          </a:lvl8pPr>
          <a:lvl9pPr marL="2286000" indent="-285750" algn="ctr">
            <a:defRPr sz="50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altLang="zh-CN" sz="2400">
              <a:solidFill>
                <a:srgbClr val="110CF2"/>
              </a:solidFill>
            </a:rPr>
            <a:t>5</a:t>
          </a:r>
          <a:r>
            <a:rPr lang="zh-CN" altLang="en-US" sz="2400">
              <a:solidFill>
                <a:srgbClr val="110CF2"/>
              </a:solidFill>
            </a:rPr>
            <a:t>、</a:t>
          </a:r>
          <a:r>
            <a:rPr lang="zh-CN" altLang="en-US" sz="2400">
              <a:solidFill>
                <a:srgbClr val="110CF2"/>
              </a:solidFill>
            </a:rPr>
            <a:t>应急终止与后续工作</a:t>
          </a:r>
          <a:endParaRPr lang="zh-CN" altLang="en-US" sz="2400">
            <a:solidFill>
              <a:srgbClr val="110CF2"/>
            </a:solidFill>
          </a:endParaRPr>
        </a:p>
      </dsp:txBody>
      <dsp:txXfrm>
        <a:off x="0" y="0"/>
        <a:ext cx="2926080" cy="1747889"/>
      </dsp:txXfrm>
    </dsp:sp>
    <dsp:sp modelId="{6EB2A58E-CA03-4F76-94B6-D8FE50231963}">
      <dsp:nvSpPr>
        <dsp:cNvPr id="6" name="同侧圆角矩形 5"/>
        <dsp:cNvSpPr/>
      </dsp:nvSpPr>
      <dsp:spPr bwMode="white">
        <a:xfrm rot="5400000">
          <a:off x="4827885" y="108268"/>
          <a:ext cx="1398311" cy="5201920"/>
        </a:xfrm>
        <a:prstGeom prst="round2SameRect">
          <a:avLst/>
        </a:prstGeom>
      </dsp:spPr>
      <dsp:style>
        <a:lnRef idx="2">
          <a:schemeClr val="accent1">
            <a:alpha val="90000"/>
            <a:tint val="40000"/>
          </a:schemeClr>
        </a:lnRef>
        <a:fillRef idx="1">
          <a:schemeClr val="accent1">
            <a:alpha val="90000"/>
            <a:tint val="40000"/>
          </a:schemeClr>
        </a:fillRef>
        <a:effectRef idx="0">
          <a:scrgbClr r="0" g="0" b="0"/>
        </a:effectRef>
        <a:fontRef idx="minor"/>
      </dsp:style>
      <dsp:txBody>
        <a:bodyPr rot="-5400000" vert="horz" wrap="square" lIns="64769" tIns="32384" rIns="64769" bIns="32384" anchor="ctr"/>
        <a:lstStyle>
          <a:lvl1pPr algn="l">
            <a:defRPr sz="1700"/>
          </a:lvl1pPr>
          <a:lvl2pPr marL="171450" indent="-171450" algn="l">
            <a:defRPr sz="1700"/>
          </a:lvl2pPr>
          <a:lvl3pPr marL="342900" indent="-171450" algn="l">
            <a:defRPr sz="1700"/>
          </a:lvl3pPr>
          <a:lvl4pPr marL="514350" indent="-171450" algn="l">
            <a:defRPr sz="1700"/>
          </a:lvl4pPr>
          <a:lvl5pPr marL="685800" indent="-171450" algn="l">
            <a:defRPr sz="1700"/>
          </a:lvl5pPr>
          <a:lvl6pPr marL="857250" indent="-171450" algn="l">
            <a:defRPr sz="1700"/>
          </a:lvl6pPr>
          <a:lvl7pPr marL="1028700" indent="-171450" algn="l">
            <a:defRPr sz="1700"/>
          </a:lvl7pPr>
          <a:lvl8pPr marL="1200150" indent="-171450" algn="l">
            <a:defRPr sz="1700"/>
          </a:lvl8pPr>
          <a:lvl9pPr marL="1371600" indent="-171450" algn="l">
            <a:defRPr sz="1700"/>
          </a:lvl9pPr>
        </a:lstStyle>
        <a:p>
          <a:pPr lvl="1" eaLnBrk="1" fontAlgn="auto" latinLnBrk="0" hangingPunct="1">
            <a:lnSpc>
              <a:spcPct val="150000"/>
            </a:lnSpc>
            <a:spcBef>
              <a:spcPct val="0"/>
            </a:spcBef>
            <a:spcAft>
              <a:spcPts val="0"/>
            </a:spcAft>
            <a:buChar char="•"/>
          </a:pPr>
          <a:r>
            <a:rPr lang="zh-CN" altLang="en-US">
              <a:solidFill>
                <a:schemeClr val="dk1"/>
              </a:solidFill>
            </a:rPr>
            <a:t>确保资金</a:t>
          </a:r>
          <a:r>
            <a:rPr lang="zh-CN" altLang="en-US">
              <a:solidFill>
                <a:schemeClr val="dk1"/>
              </a:solidFill>
            </a:rPr>
            <a:t>、</a:t>
          </a:r>
          <a:r>
            <a:rPr lang="zh-CN" altLang="en-US">
              <a:solidFill>
                <a:schemeClr val="dk1"/>
              </a:solidFill>
            </a:rPr>
            <a:t>物资</a:t>
          </a:r>
          <a:r>
            <a:rPr lang="zh-CN" altLang="en-US">
              <a:solidFill>
                <a:schemeClr val="dk1"/>
              </a:solidFill>
            </a:rPr>
            <a:t>、</a:t>
          </a:r>
          <a:r>
            <a:rPr lang="zh-CN" altLang="en-US">
              <a:solidFill>
                <a:schemeClr val="dk1"/>
              </a:solidFill>
            </a:rPr>
            <a:t>通讯技术及人力资源到位</a:t>
          </a:r>
          <a:r>
            <a:rPr lang="zh-CN" altLang="en-US">
              <a:solidFill>
                <a:schemeClr val="dk1"/>
              </a:solidFill>
            </a:rPr>
            <a:t>，</a:t>
          </a:r>
          <a:r>
            <a:rPr lang="zh-CN" altLang="en-US">
              <a:solidFill>
                <a:schemeClr val="dk1"/>
              </a:solidFill>
            </a:rPr>
            <a:t>强化应急队伍建设和设备维护</a:t>
          </a:r>
          <a:r>
            <a:rPr lang="zh-CN" altLang="en-US">
              <a:solidFill>
                <a:schemeClr val="dk1"/>
              </a:solidFill>
            </a:rPr>
            <a:t>，</a:t>
          </a:r>
          <a:r>
            <a:rPr lang="zh-CN" altLang="en-US">
              <a:solidFill>
                <a:schemeClr val="dk1"/>
              </a:solidFill>
            </a:rPr>
            <a:t>建立专家库及信息共享平台</a:t>
          </a:r>
          <a:r>
            <a:rPr lang="zh-CN" altLang="en-US">
              <a:solidFill>
                <a:schemeClr val="dk1"/>
              </a:solidFill>
            </a:rPr>
            <a:t>，</a:t>
          </a:r>
          <a:r>
            <a:rPr lang="zh-CN" altLang="en-US">
              <a:solidFill>
                <a:schemeClr val="dk1"/>
              </a:solidFill>
            </a:rPr>
            <a:t>保障处置效率</a:t>
          </a:r>
          <a:r>
            <a:rPr lang="zh-CN" altLang="en-US">
              <a:solidFill>
                <a:schemeClr val="dk1"/>
              </a:solidFill>
            </a:rPr>
            <a:t>。</a:t>
          </a:r>
          <a:endParaRPr lang="zh-CN" altLang="en-US">
            <a:solidFill>
              <a:schemeClr val="dk1"/>
            </a:solidFill>
          </a:endParaRPr>
        </a:p>
      </dsp:txBody>
      <dsp:txXfrm rot="5400000">
        <a:off x="4827885" y="108268"/>
        <a:ext cx="1398311" cy="5201920"/>
      </dsp:txXfrm>
    </dsp:sp>
    <dsp:sp modelId="{EBD335B5-8308-49CB-9630-99D852747B1F}">
      <dsp:nvSpPr>
        <dsp:cNvPr id="5" name="圆角矩形 4"/>
        <dsp:cNvSpPr/>
      </dsp:nvSpPr>
      <dsp:spPr bwMode="white">
        <a:xfrm>
          <a:off x="0" y="1835283"/>
          <a:ext cx="2926080" cy="1747889"/>
        </a:xfrm>
        <a:prstGeom prst="roundRect">
          <a:avLst/>
        </a:prstGeom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vert="horz" wrap="square" lIns="91439" tIns="45719" rIns="91439" bIns="45719" anchor="ctr"/>
        <a:lstStyle>
          <a:lvl1pPr algn="ctr">
            <a:defRPr sz="6500"/>
          </a:lvl1pPr>
          <a:lvl2pPr marL="285750" indent="-285750" algn="ctr">
            <a:defRPr sz="5000"/>
          </a:lvl2pPr>
          <a:lvl3pPr marL="571500" indent="-285750" algn="ctr">
            <a:defRPr sz="5000"/>
          </a:lvl3pPr>
          <a:lvl4pPr marL="857250" indent="-285750" algn="ctr">
            <a:defRPr sz="5000"/>
          </a:lvl4pPr>
          <a:lvl5pPr marL="1143000" indent="-285750" algn="ctr">
            <a:defRPr sz="5000"/>
          </a:lvl5pPr>
          <a:lvl6pPr marL="1428750" indent="-285750" algn="ctr">
            <a:defRPr sz="5000"/>
          </a:lvl6pPr>
          <a:lvl7pPr marL="1714500" indent="-285750" algn="ctr">
            <a:defRPr sz="5000"/>
          </a:lvl7pPr>
          <a:lvl8pPr marL="2000250" indent="-285750" algn="ctr">
            <a:defRPr sz="5000"/>
          </a:lvl8pPr>
          <a:lvl9pPr marL="2286000" indent="-285750" algn="ctr">
            <a:defRPr sz="50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altLang="zh-CN" sz="2400">
              <a:solidFill>
                <a:srgbClr val="110CF2"/>
              </a:solidFill>
            </a:rPr>
            <a:t>6</a:t>
          </a:r>
          <a:r>
            <a:rPr lang="zh-CN" altLang="en-US" sz="2400">
              <a:solidFill>
                <a:srgbClr val="110CF2"/>
              </a:solidFill>
            </a:rPr>
            <a:t>、</a:t>
          </a:r>
          <a:r>
            <a:rPr lang="zh-CN" altLang="en-US" sz="2400">
              <a:solidFill>
                <a:srgbClr val="110CF2"/>
              </a:solidFill>
            </a:rPr>
            <a:t>保障措施</a:t>
          </a:r>
          <a:endParaRPr lang="zh-CN" altLang="en-US" sz="2400">
            <a:solidFill>
              <a:srgbClr val="110CF2"/>
            </a:solidFill>
          </a:endParaRPr>
        </a:p>
      </dsp:txBody>
      <dsp:txXfrm>
        <a:off x="0" y="1835283"/>
        <a:ext cx="2926080" cy="1747889"/>
      </dsp:txXfrm>
    </dsp:sp>
    <dsp:sp modelId="{64028F0D-BE57-4642-92F7-303D4E45C524}">
      <dsp:nvSpPr>
        <dsp:cNvPr id="8" name="同侧圆角矩形 7"/>
        <dsp:cNvSpPr/>
      </dsp:nvSpPr>
      <dsp:spPr bwMode="white">
        <a:xfrm rot="5400000">
          <a:off x="4827885" y="1943551"/>
          <a:ext cx="1398311" cy="5201920"/>
        </a:xfrm>
        <a:prstGeom prst="round2SameRect">
          <a:avLst/>
        </a:prstGeom>
      </dsp:spPr>
      <dsp:style>
        <a:lnRef idx="2">
          <a:schemeClr val="accent1">
            <a:alpha val="90000"/>
            <a:tint val="40000"/>
          </a:schemeClr>
        </a:lnRef>
        <a:fillRef idx="1">
          <a:schemeClr val="accent1">
            <a:alpha val="90000"/>
            <a:tint val="40000"/>
          </a:schemeClr>
        </a:fillRef>
        <a:effectRef idx="0">
          <a:scrgbClr r="0" g="0" b="0"/>
        </a:effectRef>
        <a:fontRef idx="minor"/>
      </dsp:style>
      <dsp:txBody>
        <a:bodyPr rot="-5400000" vert="horz" wrap="square" lIns="64769" tIns="32384" rIns="64769" bIns="32384" anchor="ctr"/>
        <a:lstStyle>
          <a:lvl1pPr algn="l">
            <a:defRPr sz="1700"/>
          </a:lvl1pPr>
          <a:lvl2pPr marL="171450" indent="-171450" algn="l">
            <a:defRPr sz="1700"/>
          </a:lvl2pPr>
          <a:lvl3pPr marL="342900" indent="-171450" algn="l">
            <a:defRPr sz="1700"/>
          </a:lvl3pPr>
          <a:lvl4pPr marL="514350" indent="-171450" algn="l">
            <a:defRPr sz="1700"/>
          </a:lvl4pPr>
          <a:lvl5pPr marL="685800" indent="-171450" algn="l">
            <a:defRPr sz="1700"/>
          </a:lvl5pPr>
          <a:lvl6pPr marL="857250" indent="-171450" algn="l">
            <a:defRPr sz="1700"/>
          </a:lvl6pPr>
          <a:lvl7pPr marL="1028700" indent="-171450" algn="l">
            <a:defRPr sz="1700"/>
          </a:lvl7pPr>
          <a:lvl8pPr marL="1200150" indent="-171450" algn="l">
            <a:defRPr sz="1700"/>
          </a:lvl8pPr>
          <a:lvl9pPr marL="1371600" indent="-171450" algn="l">
            <a:defRPr sz="1700"/>
          </a:lvl9pPr>
        </a:lstStyle>
        <a:p>
          <a:pPr lvl="1" eaLnBrk="1" fontAlgn="auto" latinLnBrk="0" hangingPunct="1">
            <a:lnSpc>
              <a:spcPct val="150000"/>
            </a:lnSpc>
            <a:spcBef>
              <a:spcPct val="0"/>
            </a:spcBef>
            <a:spcAft>
              <a:spcPts val="0"/>
            </a:spcAft>
            <a:buChar char="•"/>
          </a:pPr>
          <a:r>
            <a:rPr lang="zh-CN" altLang="en-US">
              <a:solidFill>
                <a:schemeClr val="dk1"/>
              </a:solidFill>
            </a:rPr>
            <a:t>明确预案术语定义</a:t>
          </a:r>
          <a:r>
            <a:rPr lang="zh-CN" altLang="en-US">
              <a:solidFill>
                <a:schemeClr val="dk1"/>
              </a:solidFill>
            </a:rPr>
            <a:t>，</a:t>
          </a:r>
          <a:r>
            <a:rPr lang="zh-CN" altLang="en-US">
              <a:solidFill>
                <a:schemeClr val="dk1"/>
              </a:solidFill>
            </a:rPr>
            <a:t>规定每三年评估修订机制</a:t>
          </a:r>
          <a:r>
            <a:rPr lang="zh-CN" altLang="en-US">
              <a:solidFill>
                <a:schemeClr val="dk1"/>
              </a:solidFill>
            </a:rPr>
            <a:t>，</a:t>
          </a:r>
          <a:r>
            <a:rPr lang="zh-CN" altLang="en-US">
              <a:solidFill>
                <a:schemeClr val="dk1"/>
              </a:solidFill>
            </a:rPr>
            <a:t>重大变更需备案</a:t>
          </a:r>
          <a:r>
            <a:rPr lang="zh-CN" altLang="en-US">
              <a:solidFill>
                <a:schemeClr val="dk1"/>
              </a:solidFill>
            </a:rPr>
            <a:t>。</a:t>
          </a:r>
          <a:r>
            <a:rPr lang="zh-CN" altLang="en-US">
              <a:solidFill>
                <a:schemeClr val="dk1"/>
              </a:solidFill>
            </a:rPr>
            <a:t>本预案自发布之日起实施。</a:t>
          </a:r>
          <a:endParaRPr lang="zh-CN" altLang="en-US">
            <a:solidFill>
              <a:schemeClr val="dk1"/>
            </a:solidFill>
          </a:endParaRPr>
        </a:p>
      </dsp:txBody>
      <dsp:txXfrm rot="5400000">
        <a:off x="4827885" y="1943551"/>
        <a:ext cx="1398311" cy="5201920"/>
      </dsp:txXfrm>
    </dsp:sp>
    <dsp:sp modelId="{B093CE78-670B-40EB-95CF-315E334D550F}">
      <dsp:nvSpPr>
        <dsp:cNvPr id="7" name="圆角矩形 6"/>
        <dsp:cNvSpPr/>
      </dsp:nvSpPr>
      <dsp:spPr bwMode="white">
        <a:xfrm>
          <a:off x="0" y="3670566"/>
          <a:ext cx="2926080" cy="1747889"/>
        </a:xfrm>
        <a:prstGeom prst="roundRect">
          <a:avLst/>
        </a:prstGeom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vert="horz" wrap="square" lIns="91439" tIns="45719" rIns="91439" bIns="45719" anchor="ctr"/>
        <a:lstStyle>
          <a:lvl1pPr algn="ctr">
            <a:defRPr sz="6500"/>
          </a:lvl1pPr>
          <a:lvl2pPr marL="285750" indent="-285750" algn="ctr">
            <a:defRPr sz="5000"/>
          </a:lvl2pPr>
          <a:lvl3pPr marL="571500" indent="-285750" algn="ctr">
            <a:defRPr sz="5000"/>
          </a:lvl3pPr>
          <a:lvl4pPr marL="857250" indent="-285750" algn="ctr">
            <a:defRPr sz="5000"/>
          </a:lvl4pPr>
          <a:lvl5pPr marL="1143000" indent="-285750" algn="ctr">
            <a:defRPr sz="5000"/>
          </a:lvl5pPr>
          <a:lvl6pPr marL="1428750" indent="-285750" algn="ctr">
            <a:defRPr sz="5000"/>
          </a:lvl6pPr>
          <a:lvl7pPr marL="1714500" indent="-285750" algn="ctr">
            <a:defRPr sz="5000"/>
          </a:lvl7pPr>
          <a:lvl8pPr marL="2000250" indent="-285750" algn="ctr">
            <a:defRPr sz="5000"/>
          </a:lvl8pPr>
          <a:lvl9pPr marL="2286000" indent="-285750" algn="ctr">
            <a:defRPr sz="50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altLang="zh-CN" sz="2400">
              <a:solidFill>
                <a:srgbClr val="110CF2"/>
              </a:solidFill>
            </a:rPr>
            <a:t>7</a:t>
          </a:r>
          <a:r>
            <a:rPr lang="zh-CN" altLang="en-US" sz="2400">
              <a:solidFill>
                <a:srgbClr val="110CF2"/>
              </a:solidFill>
            </a:rPr>
            <a:t>、</a:t>
          </a:r>
          <a:r>
            <a:rPr lang="zh-CN" altLang="en-US" sz="2400">
              <a:solidFill>
                <a:srgbClr val="110CF2"/>
              </a:solidFill>
            </a:rPr>
            <a:t>附则</a:t>
          </a:r>
          <a:endParaRPr lang="zh-CN" altLang="en-US" sz="2400">
            <a:solidFill>
              <a:srgbClr val="110CF2"/>
            </a:solidFill>
          </a:endParaRPr>
        </a:p>
      </dsp:txBody>
      <dsp:txXfrm>
        <a:off x="0" y="3670566"/>
        <a:ext cx="2926080" cy="174788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>
          <dgm:prSet qsTypeId="urn:microsoft.com/office/officeart/2005/8/quickstyle/simple5"/>
        </dgm:pt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type="rect" r:blip="" rot="270">
                  <dgm:adjLst/>
                </dgm:shape>
              </dgm:if>
              <dgm:else name="Name11">
                <dgm:shape xmlns:r="http://schemas.openxmlformats.org/officeDocument/2006/relationships" type="rect" r:blip="" rot="90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midR"/>
                        <dgm:param type="endPts" val="midL"/>
                      </dgm:alg>
                    </dgm:if>
                    <dgm:else name="Name18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midL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>
          <dgm:prSet qsTypeId="urn:microsoft.com/office/officeart/2005/8/quickstyle/simple5"/>
        </dgm:pt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type="round2SameRect" r:blip="" rot="90">
                    <dgm:adjLst/>
                  </dgm:shape>
                </dgm:if>
                <dgm:else name="Name12">
                  <dgm:shape xmlns:r="http://schemas.openxmlformats.org/officeDocument/2006/relationships" type="round2SameRect" r:blip="" rot="-90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>
          <dgm:prSet qsTypeId="urn:microsoft.com/office/officeart/2005/8/quickstyle/simple5"/>
        </dgm:pt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type="round2SameRect" r:blip="" rot="90">
                    <dgm:adjLst/>
                  </dgm:shape>
                </dgm:if>
                <dgm:else name="Name12">
                  <dgm:shape xmlns:r="http://schemas.openxmlformats.org/officeDocument/2006/relationships" type="round2SameRect" r:blip="" rot="-90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>
          <dgm:prSet qsTypeId="urn:microsoft.com/office/officeart/2005/8/quickstyle/simple5"/>
        </dgm:pt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type="round2SameRect" r:blip="" rot="90">
                    <dgm:adjLst/>
                  </dgm:shape>
                </dgm:if>
                <dgm:else name="Name12">
                  <dgm:shape xmlns:r="http://schemas.openxmlformats.org/officeDocument/2006/relationships" type="round2SameRect" r:blip="" rot="-90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buFont typeface="Arial" panose="020B0604020202020204" pitchFamily="34" charset="0"/>
              <a:buNone/>
              <a:defRPr sz="120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buFont typeface="Arial" panose="020B0604020202020204" pitchFamily="34" charset="0"/>
              <a:buNone/>
              <a:defRPr sz="1200"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FAA447D3-DF98-43F4-8673-41E3698AD65D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单击此处编辑母版文本样式</a:t>
            </a:r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第二级</a:t>
            </a:r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第三级</a:t>
            </a:r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第四级</a:t>
            </a:r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828800" marR="0" lvl="4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第五级</a:t>
            </a:r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buFont typeface="Arial" panose="020B0604020202020204" pitchFamily="34" charset="0"/>
              <a:buNone/>
              <a:defRPr sz="120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p>
            <a:pPr lvl="0" algn="r" eaLnBrk="1" hangingPunct="1">
              <a:buNone/>
            </a:pPr>
            <a:fld id="{9A0DB2DC-4C9A-4742-B13C-FB6460FD3503}" type="slidenum">
              <a:rPr lang="zh-CN" altLang="en-US" sz="1200" dirty="0"/>
            </a:fld>
            <a:endParaRPr lang="zh-CN" altLang="en-US" sz="12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 noProof="1" smtClean="0"/>
              <a:t>单击此处编辑母版副标题样式</a:t>
            </a:r>
            <a:endParaRPr lang="zh-CN" altLang="en-US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US" altLang="zh-CN" dirty="0">
                <a:latin typeface="Arial" panose="020B0604020202020204" pitchFamily="34" charset="0"/>
              </a:rPr>
            </a:fld>
            <a:endParaRPr lang="en-US" altLang="zh-CN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noProof="1" smtClean="0"/>
              <a:t>单击此处编辑母版文本样式</a:t>
            </a:r>
            <a:endParaRPr lang="zh-CN" altLang="en-US" noProof="1" smtClean="0"/>
          </a:p>
          <a:p>
            <a:pPr lvl="1"/>
            <a:r>
              <a:rPr lang="zh-CN" altLang="en-US" noProof="1" smtClean="0"/>
              <a:t>第二级</a:t>
            </a:r>
            <a:endParaRPr lang="zh-CN" altLang="en-US" noProof="1" smtClean="0"/>
          </a:p>
          <a:p>
            <a:pPr lvl="2"/>
            <a:r>
              <a:rPr lang="zh-CN" altLang="en-US" noProof="1" smtClean="0"/>
              <a:t>第三级</a:t>
            </a:r>
            <a:endParaRPr lang="zh-CN" altLang="en-US" noProof="1" smtClean="0"/>
          </a:p>
          <a:p>
            <a:pPr lvl="3"/>
            <a:r>
              <a:rPr lang="zh-CN" altLang="en-US" noProof="1" smtClean="0"/>
              <a:t>第四级</a:t>
            </a:r>
            <a:endParaRPr lang="zh-CN" altLang="en-US" noProof="1" smtClean="0"/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US" altLang="zh-CN" dirty="0">
                <a:latin typeface="Arial" panose="020B0604020202020204" pitchFamily="34" charset="0"/>
              </a:rPr>
            </a:fld>
            <a:endParaRPr lang="en-US" altLang="zh-CN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noProof="1" smtClean="0"/>
              <a:t>单击此处编辑母版文本样式</a:t>
            </a:r>
            <a:endParaRPr lang="zh-CN" altLang="en-US" noProof="1" smtClean="0"/>
          </a:p>
          <a:p>
            <a:pPr lvl="1"/>
            <a:r>
              <a:rPr lang="zh-CN" altLang="en-US" noProof="1" smtClean="0"/>
              <a:t>第二级</a:t>
            </a:r>
            <a:endParaRPr lang="zh-CN" altLang="en-US" noProof="1" smtClean="0"/>
          </a:p>
          <a:p>
            <a:pPr lvl="2"/>
            <a:r>
              <a:rPr lang="zh-CN" altLang="en-US" noProof="1" smtClean="0"/>
              <a:t>第三级</a:t>
            </a:r>
            <a:endParaRPr lang="zh-CN" altLang="en-US" noProof="1" smtClean="0"/>
          </a:p>
          <a:p>
            <a:pPr lvl="3"/>
            <a:r>
              <a:rPr lang="zh-CN" altLang="en-US" noProof="1" smtClean="0"/>
              <a:t>第四级</a:t>
            </a:r>
            <a:endParaRPr lang="zh-CN" altLang="en-US" noProof="1" smtClean="0"/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US" altLang="zh-CN" dirty="0">
                <a:latin typeface="Arial" panose="020B0604020202020204" pitchFamily="34" charset="0"/>
              </a:rPr>
            </a:fld>
            <a:endParaRPr lang="en-US" altLang="zh-CN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标题和表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表格占位符 2"/>
          <p:cNvSpPr>
            <a:spLocks noGrp="1"/>
          </p:cNvSpPr>
          <p:nvPr>
            <p:ph type="tbl" idx="1"/>
          </p:nvPr>
        </p:nvSpPr>
        <p:spPr/>
        <p:txBody>
          <a:bodyPr vert="horz" wrap="square" lIns="91440" tIns="45720" rIns="91440" bIns="45720" numCol="1" anchor="t" anchorCtr="0" compatLnSpc="1"/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/>
            </a:pPr>
            <a:endParaRPr kumimoji="0" lang="zh-CN" altLang="en-US" sz="3200" b="0" i="0" u="none" strike="noStrike" kern="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US" altLang="zh-CN" dirty="0">
                <a:latin typeface="Arial" panose="020B0604020202020204" pitchFamily="34" charset="0"/>
              </a:rPr>
            </a:fld>
            <a:endParaRPr lang="en-US" altLang="zh-CN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zh-CN" altLang="en-US" noProof="1" smtClean="0"/>
              <a:t>单击此处编辑母版文本样式</a:t>
            </a:r>
            <a:endParaRPr lang="zh-CN" altLang="en-US" noProof="1" smtClean="0"/>
          </a:p>
          <a:p>
            <a:pPr lvl="1"/>
            <a:r>
              <a:rPr lang="zh-CN" altLang="en-US" noProof="1" smtClean="0"/>
              <a:t>第二级</a:t>
            </a:r>
            <a:endParaRPr lang="zh-CN" altLang="en-US" noProof="1" smtClean="0"/>
          </a:p>
          <a:p>
            <a:pPr lvl="2"/>
            <a:r>
              <a:rPr lang="zh-CN" altLang="en-US" noProof="1" smtClean="0"/>
              <a:t>第三级</a:t>
            </a:r>
            <a:endParaRPr lang="zh-CN" altLang="en-US" noProof="1" smtClean="0"/>
          </a:p>
          <a:p>
            <a:pPr lvl="3"/>
            <a:r>
              <a:rPr lang="zh-CN" altLang="en-US" noProof="1" smtClean="0"/>
              <a:t>第四级</a:t>
            </a:r>
            <a:endParaRPr lang="zh-CN" altLang="en-US" noProof="1" smtClean="0"/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US" altLang="zh-CN" dirty="0">
                <a:latin typeface="Arial" panose="020B0604020202020204" pitchFamily="34" charset="0"/>
              </a:rPr>
            </a:fld>
            <a:endParaRPr lang="en-US" altLang="zh-CN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noProof="1" smtClean="0"/>
              <a:t>单击此处编辑母版文本样式</a:t>
            </a:r>
            <a:endParaRPr lang="zh-CN" altLang="en-US" noProof="1" smtClean="0"/>
          </a:p>
          <a:p>
            <a:pPr lvl="1"/>
            <a:r>
              <a:rPr lang="zh-CN" altLang="en-US" noProof="1" smtClean="0"/>
              <a:t>第二级</a:t>
            </a:r>
            <a:endParaRPr lang="zh-CN" altLang="en-US" noProof="1" smtClean="0"/>
          </a:p>
          <a:p>
            <a:pPr lvl="2"/>
            <a:r>
              <a:rPr lang="zh-CN" altLang="en-US" noProof="1" smtClean="0"/>
              <a:t>第三级</a:t>
            </a:r>
            <a:endParaRPr lang="zh-CN" altLang="en-US" noProof="1" smtClean="0"/>
          </a:p>
          <a:p>
            <a:pPr lvl="3"/>
            <a:r>
              <a:rPr lang="zh-CN" altLang="en-US" noProof="1" smtClean="0"/>
              <a:t>第四级</a:t>
            </a:r>
            <a:endParaRPr lang="zh-CN" altLang="en-US" noProof="1" smtClean="0"/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US" altLang="zh-CN" dirty="0">
                <a:latin typeface="Arial" panose="020B0604020202020204" pitchFamily="34" charset="0"/>
              </a:rPr>
            </a:fld>
            <a:endParaRPr lang="en-US" altLang="zh-CN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noProof="1" smtClean="0"/>
              <a:t>单击此处编辑母版文本样式</a:t>
            </a:r>
            <a:endParaRPr lang="zh-CN" altLang="en-US" noProof="1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US" altLang="zh-CN" dirty="0">
                <a:latin typeface="Arial" panose="020B0604020202020204" pitchFamily="34" charset="0"/>
              </a:rPr>
            </a:fld>
            <a:endParaRPr lang="en-US" altLang="zh-CN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noProof="1" smtClean="0"/>
              <a:t>单击此处编辑母版文本样式</a:t>
            </a:r>
            <a:endParaRPr lang="zh-CN" altLang="en-US" noProof="1" smtClean="0"/>
          </a:p>
          <a:p>
            <a:pPr lvl="1"/>
            <a:r>
              <a:rPr lang="zh-CN" altLang="en-US" noProof="1" smtClean="0"/>
              <a:t>第二级</a:t>
            </a:r>
            <a:endParaRPr lang="zh-CN" altLang="en-US" noProof="1" smtClean="0"/>
          </a:p>
          <a:p>
            <a:pPr lvl="2"/>
            <a:r>
              <a:rPr lang="zh-CN" altLang="en-US" noProof="1" smtClean="0"/>
              <a:t>第三级</a:t>
            </a:r>
            <a:endParaRPr lang="zh-CN" altLang="en-US" noProof="1" smtClean="0"/>
          </a:p>
          <a:p>
            <a:pPr lvl="3"/>
            <a:r>
              <a:rPr lang="zh-CN" altLang="en-US" noProof="1" smtClean="0"/>
              <a:t>第四级</a:t>
            </a:r>
            <a:endParaRPr lang="zh-CN" altLang="en-US" noProof="1" smtClean="0"/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noProof="1" smtClean="0"/>
              <a:t>单击此处编辑母版文本样式</a:t>
            </a:r>
            <a:endParaRPr lang="zh-CN" altLang="en-US" noProof="1" smtClean="0"/>
          </a:p>
          <a:p>
            <a:pPr lvl="1"/>
            <a:r>
              <a:rPr lang="zh-CN" altLang="en-US" noProof="1" smtClean="0"/>
              <a:t>第二级</a:t>
            </a:r>
            <a:endParaRPr lang="zh-CN" altLang="en-US" noProof="1" smtClean="0"/>
          </a:p>
          <a:p>
            <a:pPr lvl="2"/>
            <a:r>
              <a:rPr lang="zh-CN" altLang="en-US" noProof="1" smtClean="0"/>
              <a:t>第三级</a:t>
            </a:r>
            <a:endParaRPr lang="zh-CN" altLang="en-US" noProof="1" smtClean="0"/>
          </a:p>
          <a:p>
            <a:pPr lvl="3"/>
            <a:r>
              <a:rPr lang="zh-CN" altLang="en-US" noProof="1" smtClean="0"/>
              <a:t>第四级</a:t>
            </a:r>
            <a:endParaRPr lang="zh-CN" altLang="en-US" noProof="1" smtClean="0"/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US" altLang="zh-CN" dirty="0">
                <a:latin typeface="Arial" panose="020B0604020202020204" pitchFamily="34" charset="0"/>
              </a:rPr>
            </a:fld>
            <a:endParaRPr lang="en-US" altLang="zh-CN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noProof="1" smtClean="0"/>
              <a:t>单击此处编辑母版文本样式</a:t>
            </a:r>
            <a:endParaRPr lang="zh-CN" altLang="en-US" noProof="1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noProof="1" smtClean="0"/>
              <a:t>单击此处编辑母版文本样式</a:t>
            </a:r>
            <a:endParaRPr lang="zh-CN" altLang="en-US" noProof="1" smtClean="0"/>
          </a:p>
          <a:p>
            <a:pPr lvl="1"/>
            <a:r>
              <a:rPr lang="zh-CN" altLang="en-US" noProof="1" smtClean="0"/>
              <a:t>第二级</a:t>
            </a:r>
            <a:endParaRPr lang="zh-CN" altLang="en-US" noProof="1" smtClean="0"/>
          </a:p>
          <a:p>
            <a:pPr lvl="2"/>
            <a:r>
              <a:rPr lang="zh-CN" altLang="en-US" noProof="1" smtClean="0"/>
              <a:t>第三级</a:t>
            </a:r>
            <a:endParaRPr lang="zh-CN" altLang="en-US" noProof="1" smtClean="0"/>
          </a:p>
          <a:p>
            <a:pPr lvl="3"/>
            <a:r>
              <a:rPr lang="zh-CN" altLang="en-US" noProof="1" smtClean="0"/>
              <a:t>第四级</a:t>
            </a:r>
            <a:endParaRPr lang="zh-CN" altLang="en-US" noProof="1" smtClean="0"/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noProof="1" smtClean="0"/>
              <a:t>单击此处编辑母版文本样式</a:t>
            </a:r>
            <a:endParaRPr lang="zh-CN" altLang="en-US" noProof="1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noProof="1" smtClean="0"/>
              <a:t>单击此处编辑母版文本样式</a:t>
            </a:r>
            <a:endParaRPr lang="zh-CN" altLang="en-US" noProof="1" smtClean="0"/>
          </a:p>
          <a:p>
            <a:pPr lvl="1"/>
            <a:r>
              <a:rPr lang="zh-CN" altLang="en-US" noProof="1" smtClean="0"/>
              <a:t>第二级</a:t>
            </a:r>
            <a:endParaRPr lang="zh-CN" altLang="en-US" noProof="1" smtClean="0"/>
          </a:p>
          <a:p>
            <a:pPr lvl="2"/>
            <a:r>
              <a:rPr lang="zh-CN" altLang="en-US" noProof="1" smtClean="0"/>
              <a:t>第三级</a:t>
            </a:r>
            <a:endParaRPr lang="zh-CN" altLang="en-US" noProof="1" smtClean="0"/>
          </a:p>
          <a:p>
            <a:pPr lvl="3"/>
            <a:r>
              <a:rPr lang="zh-CN" altLang="en-US" noProof="1" smtClean="0"/>
              <a:t>第四级</a:t>
            </a:r>
            <a:endParaRPr lang="zh-CN" altLang="en-US" noProof="1" smtClean="0"/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US" altLang="zh-CN" dirty="0">
                <a:latin typeface="Arial" panose="020B0604020202020204" pitchFamily="34" charset="0"/>
              </a:rPr>
            </a:fld>
            <a:endParaRPr lang="en-US" altLang="zh-CN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US" altLang="zh-CN" dirty="0">
                <a:latin typeface="Arial" panose="020B0604020202020204" pitchFamily="34" charset="0"/>
              </a:rPr>
            </a:fld>
            <a:endParaRPr lang="en-US" altLang="zh-CN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US" altLang="zh-CN" dirty="0">
                <a:latin typeface="Arial" panose="020B0604020202020204" pitchFamily="34" charset="0"/>
              </a:rPr>
            </a:fld>
            <a:endParaRPr lang="en-US" altLang="zh-CN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noProof="1" smtClean="0"/>
              <a:t>单击此处编辑母版文本样式</a:t>
            </a:r>
            <a:endParaRPr lang="zh-CN" altLang="en-US" noProof="1" smtClean="0"/>
          </a:p>
          <a:p>
            <a:pPr lvl="1"/>
            <a:r>
              <a:rPr lang="zh-CN" altLang="en-US" noProof="1" smtClean="0"/>
              <a:t>第二级</a:t>
            </a:r>
            <a:endParaRPr lang="zh-CN" altLang="en-US" noProof="1" smtClean="0"/>
          </a:p>
          <a:p>
            <a:pPr lvl="2"/>
            <a:r>
              <a:rPr lang="zh-CN" altLang="en-US" noProof="1" smtClean="0"/>
              <a:t>第三级</a:t>
            </a:r>
            <a:endParaRPr lang="zh-CN" altLang="en-US" noProof="1" smtClean="0"/>
          </a:p>
          <a:p>
            <a:pPr lvl="3"/>
            <a:r>
              <a:rPr lang="zh-CN" altLang="en-US" noProof="1" smtClean="0"/>
              <a:t>第四级</a:t>
            </a:r>
            <a:endParaRPr lang="zh-CN" altLang="en-US" noProof="1" smtClean="0"/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noProof="1" smtClean="0"/>
              <a:t>单击此处编辑母版文本样式</a:t>
            </a:r>
            <a:endParaRPr lang="zh-CN" altLang="en-US" noProof="1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US" altLang="zh-CN" dirty="0">
                <a:latin typeface="Arial" panose="020B0604020202020204" pitchFamily="34" charset="0"/>
              </a:rPr>
            </a:fld>
            <a:endParaRPr lang="en-US" altLang="zh-CN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32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noProof="1" smtClean="0"/>
              <a:t>单击此处编辑母版文本样式</a:t>
            </a:r>
            <a:endParaRPr lang="zh-CN" altLang="en-US" noProof="1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US" altLang="zh-CN" dirty="0">
                <a:latin typeface="Arial" panose="020B0604020202020204" pitchFamily="34" charset="0"/>
              </a:rPr>
            </a:fld>
            <a:endParaRPr lang="en-US" altLang="zh-CN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5" Type="http://schemas.openxmlformats.org/officeDocument/2006/relationships/theme" Target="../theme/theme1.xml"/><Relationship Id="rId14" Type="http://schemas.openxmlformats.org/officeDocument/2006/relationships/image" Target="../media/image1.jpeg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1026" name="Rectang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1027" name="Rectangle 3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buFontTx/>
              <a:buNone/>
              <a:defRPr sz="1400"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ctr" eaLnBrk="1" hangingPunct="1">
              <a:buFontTx/>
              <a:buNone/>
              <a:defRPr sz="1400">
                <a:latin typeface="Arial" panose="020B0604020202020204" pitchFamily="34" charset="0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pPr lvl="0" eaLnBrk="1" hangingPunct="1">
              <a:buNone/>
            </a:pPr>
            <a:fld id="{9A0DB2DC-4C9A-4742-B13C-FB6460FD3503}" type="slidenum">
              <a:rPr lang="en-US" altLang="zh-CN" dirty="0">
                <a:latin typeface="Arial" panose="020B0604020202020204" pitchFamily="34" charset="0"/>
              </a:rPr>
            </a:fld>
            <a:endParaRPr lang="en-US" altLang="zh-CN" dirty="0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9" Type="http://schemas.openxmlformats.org/officeDocument/2006/relationships/tags" Target="../tags/tag49.xml"/><Relationship Id="rId8" Type="http://schemas.openxmlformats.org/officeDocument/2006/relationships/tags" Target="../tags/tag48.xml"/><Relationship Id="rId7" Type="http://schemas.openxmlformats.org/officeDocument/2006/relationships/tags" Target="../tags/tag47.xml"/><Relationship Id="rId6" Type="http://schemas.openxmlformats.org/officeDocument/2006/relationships/tags" Target="../tags/tag46.xml"/><Relationship Id="rId5" Type="http://schemas.openxmlformats.org/officeDocument/2006/relationships/tags" Target="../tags/tag45.xml"/><Relationship Id="rId4" Type="http://schemas.openxmlformats.org/officeDocument/2006/relationships/tags" Target="../tags/tag44.xml"/><Relationship Id="rId3" Type="http://schemas.openxmlformats.org/officeDocument/2006/relationships/tags" Target="../tags/tag43.xml"/><Relationship Id="rId2" Type="http://schemas.openxmlformats.org/officeDocument/2006/relationships/tags" Target="../tags/tag42.xml"/><Relationship Id="rId10" Type="http://schemas.openxmlformats.org/officeDocument/2006/relationships/slideLayout" Target="../slideLayouts/slideLayout6.xml"/><Relationship Id="rId1" Type="http://schemas.openxmlformats.org/officeDocument/2006/relationships/tags" Target="../tags/tag41.xml"/></Relationships>
</file>

<file path=ppt/slides/_rels/slide2.xml.rels><?xml version="1.0" encoding="UTF-8" standalone="yes"?>
<Relationships xmlns="http://schemas.openxmlformats.org/package/2006/relationships"><Relationship Id="rId9" Type="http://schemas.openxmlformats.org/officeDocument/2006/relationships/tags" Target="../tags/tag9.xml"/><Relationship Id="rId8" Type="http://schemas.openxmlformats.org/officeDocument/2006/relationships/tags" Target="../tags/tag8.xml"/><Relationship Id="rId7" Type="http://schemas.openxmlformats.org/officeDocument/2006/relationships/tags" Target="../tags/tag7.xml"/><Relationship Id="rId6" Type="http://schemas.openxmlformats.org/officeDocument/2006/relationships/tags" Target="../tags/tag6.xml"/><Relationship Id="rId5" Type="http://schemas.openxmlformats.org/officeDocument/2006/relationships/tags" Target="../tags/tag5.xml"/><Relationship Id="rId4" Type="http://schemas.openxmlformats.org/officeDocument/2006/relationships/tags" Target="../tags/tag4.xml"/><Relationship Id="rId3" Type="http://schemas.openxmlformats.org/officeDocument/2006/relationships/tags" Target="../tags/tag3.xml"/><Relationship Id="rId2" Type="http://schemas.openxmlformats.org/officeDocument/2006/relationships/tags" Target="../tags/tag2.xml"/><Relationship Id="rId10" Type="http://schemas.openxmlformats.org/officeDocument/2006/relationships/slideLayout" Target="../slideLayouts/slideLayout6.xml"/><Relationship Id="rId1" Type="http://schemas.openxmlformats.org/officeDocument/2006/relationships/tags" Target="../tags/tag1.xml"/></Relationships>
</file>

<file path=ppt/slides/_rels/slide3.xml.rels><?xml version="1.0" encoding="UTF-8" standalone="yes"?>
<Relationships xmlns="http://schemas.openxmlformats.org/package/2006/relationships"><Relationship Id="rId9" Type="http://schemas.openxmlformats.org/officeDocument/2006/relationships/tags" Target="../tags/tag18.xml"/><Relationship Id="rId8" Type="http://schemas.openxmlformats.org/officeDocument/2006/relationships/tags" Target="../tags/tag17.xml"/><Relationship Id="rId7" Type="http://schemas.openxmlformats.org/officeDocument/2006/relationships/tags" Target="../tags/tag16.xml"/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4" Type="http://schemas.openxmlformats.org/officeDocument/2006/relationships/tags" Target="../tags/tag13.xml"/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0" Type="http://schemas.openxmlformats.org/officeDocument/2006/relationships/slideLayout" Target="../slideLayouts/slideLayout6.xml"/><Relationship Id="rId1" Type="http://schemas.openxmlformats.org/officeDocument/2006/relationships/tags" Target="../tags/tag10.xml"/></Relationships>
</file>

<file path=ppt/slides/_rels/slide4.xml.rels><?xml version="1.0" encoding="UTF-8" standalone="yes"?>
<Relationships xmlns="http://schemas.openxmlformats.org/package/2006/relationships"><Relationship Id="rId9" Type="http://schemas.openxmlformats.org/officeDocument/2006/relationships/tags" Target="../tags/tag27.xml"/><Relationship Id="rId8" Type="http://schemas.openxmlformats.org/officeDocument/2006/relationships/tags" Target="../tags/tag26.xml"/><Relationship Id="rId7" Type="http://schemas.openxmlformats.org/officeDocument/2006/relationships/tags" Target="../tags/tag25.xml"/><Relationship Id="rId6" Type="http://schemas.openxmlformats.org/officeDocument/2006/relationships/tags" Target="../tags/tag24.xml"/><Relationship Id="rId5" Type="http://schemas.openxmlformats.org/officeDocument/2006/relationships/tags" Target="../tags/tag23.xml"/><Relationship Id="rId4" Type="http://schemas.openxmlformats.org/officeDocument/2006/relationships/tags" Target="../tags/tag22.xml"/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0" Type="http://schemas.openxmlformats.org/officeDocument/2006/relationships/slideLayout" Target="../slideLayouts/slideLayout6.xml"/><Relationship Id="rId1" Type="http://schemas.openxmlformats.org/officeDocument/2006/relationships/tags" Target="../tags/tag19.xml"/></Relationships>
</file>

<file path=ppt/slides/_rels/slide5.xml.rels><?xml version="1.0" encoding="UTF-8" standalone="yes"?>
<Relationships xmlns="http://schemas.openxmlformats.org/package/2006/relationships"><Relationship Id="rId7" Type="http://schemas.openxmlformats.org/officeDocument/2006/relationships/slideLayout" Target="../slideLayouts/slideLayout6.xml"/><Relationship Id="rId6" Type="http://schemas.openxmlformats.org/officeDocument/2006/relationships/tags" Target="../tags/tag28.xml"/><Relationship Id="rId5" Type="http://schemas.microsoft.com/office/2007/relationships/diagramDrawing" Target="../diagrams/drawing1.xml"/><Relationship Id="rId4" Type="http://schemas.openxmlformats.org/officeDocument/2006/relationships/diagramColors" Target="../diagrams/colors1.xml"/><Relationship Id="rId3" Type="http://schemas.openxmlformats.org/officeDocument/2006/relationships/diagramQuickStyle" Target="../diagrams/quickStyle1.xml"/><Relationship Id="rId2" Type="http://schemas.openxmlformats.org/officeDocument/2006/relationships/diagramLayout" Target="../diagrams/layout1.xml"/><Relationship Id="rId1" Type="http://schemas.openxmlformats.org/officeDocument/2006/relationships/diagramData" Target="../diagrams/data1.xml"/></Relationships>
</file>

<file path=ppt/slides/_rels/slide6.xml.rels><?xml version="1.0" encoding="UTF-8" standalone="yes"?>
<Relationships xmlns="http://schemas.openxmlformats.org/package/2006/relationships"><Relationship Id="rId7" Type="http://schemas.openxmlformats.org/officeDocument/2006/relationships/slideLayout" Target="../slideLayouts/slideLayout6.xml"/><Relationship Id="rId6" Type="http://schemas.openxmlformats.org/officeDocument/2006/relationships/tags" Target="../tags/tag29.xml"/><Relationship Id="rId5" Type="http://schemas.microsoft.com/office/2007/relationships/diagramDrawing" Target="../diagrams/drawing2.xml"/><Relationship Id="rId4" Type="http://schemas.openxmlformats.org/officeDocument/2006/relationships/diagramColors" Target="../diagrams/colors2.xml"/><Relationship Id="rId3" Type="http://schemas.openxmlformats.org/officeDocument/2006/relationships/diagramQuickStyle" Target="../diagrams/quickStyle2.xml"/><Relationship Id="rId2" Type="http://schemas.openxmlformats.org/officeDocument/2006/relationships/diagramLayout" Target="../diagrams/layout2.xml"/><Relationship Id="rId1" Type="http://schemas.openxmlformats.org/officeDocument/2006/relationships/diagramData" Target="../diagrams/data2.xml"/></Relationships>
</file>

<file path=ppt/slides/_rels/slide7.xml.rels><?xml version="1.0" encoding="UTF-8" standalone="yes"?>
<Relationships xmlns="http://schemas.openxmlformats.org/package/2006/relationships"><Relationship Id="rId7" Type="http://schemas.openxmlformats.org/officeDocument/2006/relationships/slideLayout" Target="../slideLayouts/slideLayout6.xml"/><Relationship Id="rId6" Type="http://schemas.openxmlformats.org/officeDocument/2006/relationships/tags" Target="../tags/tag30.xml"/><Relationship Id="rId5" Type="http://schemas.microsoft.com/office/2007/relationships/diagramDrawing" Target="../diagrams/drawing3.xml"/><Relationship Id="rId4" Type="http://schemas.openxmlformats.org/officeDocument/2006/relationships/diagramColors" Target="../diagrams/colors3.xml"/><Relationship Id="rId3" Type="http://schemas.openxmlformats.org/officeDocument/2006/relationships/diagramQuickStyle" Target="../diagrams/quickStyle3.xml"/><Relationship Id="rId2" Type="http://schemas.openxmlformats.org/officeDocument/2006/relationships/diagramLayout" Target="../diagrams/layout3.xml"/><Relationship Id="rId1" Type="http://schemas.openxmlformats.org/officeDocument/2006/relationships/diagramData" Target="../diagrams/data3.xml"/></Relationships>
</file>

<file path=ppt/slides/_rels/slide8.xml.rels><?xml version="1.0" encoding="UTF-8" standalone="yes"?>
<Relationships xmlns="http://schemas.openxmlformats.org/package/2006/relationships"><Relationship Id="rId7" Type="http://schemas.openxmlformats.org/officeDocument/2006/relationships/slideLayout" Target="../slideLayouts/slideLayout6.xml"/><Relationship Id="rId6" Type="http://schemas.openxmlformats.org/officeDocument/2006/relationships/tags" Target="../tags/tag31.xml"/><Relationship Id="rId5" Type="http://schemas.microsoft.com/office/2007/relationships/diagramDrawing" Target="../diagrams/drawing4.xml"/><Relationship Id="rId4" Type="http://schemas.openxmlformats.org/officeDocument/2006/relationships/diagramColors" Target="../diagrams/colors4.xml"/><Relationship Id="rId3" Type="http://schemas.openxmlformats.org/officeDocument/2006/relationships/diagramQuickStyle" Target="../diagrams/quickStyle4.xml"/><Relationship Id="rId2" Type="http://schemas.openxmlformats.org/officeDocument/2006/relationships/diagramLayout" Target="../diagrams/layout4.xml"/><Relationship Id="rId1" Type="http://schemas.openxmlformats.org/officeDocument/2006/relationships/diagramData" Target="../diagrams/data4.xml"/></Relationships>
</file>

<file path=ppt/slides/_rels/slide9.xml.rels><?xml version="1.0" encoding="UTF-8" standalone="yes"?>
<Relationships xmlns="http://schemas.openxmlformats.org/package/2006/relationships"><Relationship Id="rId9" Type="http://schemas.openxmlformats.org/officeDocument/2006/relationships/tags" Target="../tags/tag40.xml"/><Relationship Id="rId8" Type="http://schemas.openxmlformats.org/officeDocument/2006/relationships/tags" Target="../tags/tag39.xml"/><Relationship Id="rId7" Type="http://schemas.openxmlformats.org/officeDocument/2006/relationships/tags" Target="../tags/tag38.xml"/><Relationship Id="rId6" Type="http://schemas.openxmlformats.org/officeDocument/2006/relationships/tags" Target="../tags/tag37.xml"/><Relationship Id="rId5" Type="http://schemas.openxmlformats.org/officeDocument/2006/relationships/tags" Target="../tags/tag36.xml"/><Relationship Id="rId4" Type="http://schemas.openxmlformats.org/officeDocument/2006/relationships/tags" Target="../tags/tag35.xml"/><Relationship Id="rId3" Type="http://schemas.openxmlformats.org/officeDocument/2006/relationships/tags" Target="../tags/tag34.xml"/><Relationship Id="rId2" Type="http://schemas.openxmlformats.org/officeDocument/2006/relationships/tags" Target="../tags/tag33.xml"/><Relationship Id="rId10" Type="http://schemas.openxmlformats.org/officeDocument/2006/relationships/slideLayout" Target="../slideLayouts/slideLayout6.xml"/><Relationship Id="rId1" Type="http://schemas.openxmlformats.org/officeDocument/2006/relationships/tags" Target="../tags/tag3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文本框 3"/>
          <p:cNvSpPr txBox="1"/>
          <p:nvPr/>
        </p:nvSpPr>
        <p:spPr>
          <a:xfrm>
            <a:off x="1029335" y="1525270"/>
            <a:ext cx="6935470" cy="2874010"/>
          </a:xfrm>
          <a:prstGeom prst="rect">
            <a:avLst/>
          </a:prstGeom>
        </p:spPr>
        <p:txBody>
          <a:bodyPr wrap="square">
            <a:spAutoFit/>
          </a:bodyPr>
          <a:p>
            <a:pPr marL="0" indent="0" algn="ctr" defTabSz="266700">
              <a:lnSpc>
                <a:spcPct val="150000"/>
              </a:lnSpc>
              <a:spcBef>
                <a:spcPts val="100"/>
              </a:spcBef>
              <a:spcAft>
                <a:spcPct val="0"/>
              </a:spcAft>
            </a:pPr>
            <a:r>
              <a:rPr lang="en-US" altLang="zh-CN" sz="4000">
                <a:latin typeface="Times New Roman" panose="02020603050405020304"/>
                <a:ea typeface="宋体" panose="02010600030101010101" pitchFamily="2" charset="-122"/>
              </a:rPr>
              <a:t>《</a:t>
            </a:r>
            <a:r>
              <a:rPr lang="zh-CN" altLang="en-US" sz="4000">
                <a:latin typeface="Times New Roman" panose="02020603050405020304"/>
                <a:ea typeface="宋体" panose="02010600030101010101" pitchFamily="2" charset="-122"/>
              </a:rPr>
              <a:t>淅川县出境河流突发水污染事件专项应急预案</a:t>
            </a:r>
            <a:r>
              <a:rPr lang="en-US" altLang="zh-CN" sz="4000">
                <a:latin typeface="Times New Roman" panose="02020603050405020304"/>
                <a:ea typeface="宋体" panose="02010600030101010101" pitchFamily="2" charset="-122"/>
              </a:rPr>
              <a:t>》</a:t>
            </a:r>
            <a:endParaRPr lang="en-US" altLang="zh-CN" sz="4000">
              <a:latin typeface="Times New Roman" panose="02020603050405020304"/>
              <a:ea typeface="宋体" panose="02010600030101010101" pitchFamily="2" charset="-122"/>
            </a:endParaRPr>
          </a:p>
          <a:p>
            <a:pPr marL="0" indent="0" algn="ctr" defTabSz="266700">
              <a:lnSpc>
                <a:spcPct val="150000"/>
              </a:lnSpc>
              <a:spcBef>
                <a:spcPts val="100"/>
              </a:spcBef>
              <a:spcAft>
                <a:spcPct val="0"/>
              </a:spcAft>
            </a:pPr>
            <a:r>
              <a:rPr lang="zh-CN" altLang="en-US" sz="4000">
                <a:latin typeface="Times New Roman" panose="02020603050405020304"/>
                <a:ea typeface="宋体" panose="02010600030101010101" pitchFamily="2" charset="-122"/>
              </a:rPr>
              <a:t>政策解读</a:t>
            </a:r>
            <a:endParaRPr lang="zh-CN" altLang="en-US" sz="4000">
              <a:latin typeface="Times New Roman" panose="02020603050405020304"/>
              <a:ea typeface="宋体" panose="02010600030101010101" pitchFamily="2" charset="-122"/>
            </a:endParaRPr>
          </a:p>
        </p:txBody>
      </p:sp>
    </p:spTree>
  </p:cSld>
  <p:clrMapOvr>
    <a:masterClrMapping/>
  </p:clrMapOvr>
  <p:transition>
    <p:cover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装饰 1"/>
          <p:cNvSpPr/>
          <p:nvPr>
            <p:custDataLst>
              <p:tags r:id="rId1"/>
            </p:custDataLst>
          </p:nvPr>
        </p:nvSpPr>
        <p:spPr>
          <a:xfrm>
            <a:off x="800107" y="1543055"/>
            <a:ext cx="7543861" cy="3771930"/>
          </a:xfrm>
          <a:prstGeom prst="rect">
            <a:avLst/>
          </a:prstGeom>
          <a:solidFill>
            <a:schemeClr val="tx1">
              <a:lumMod val="50000"/>
              <a:lumOff val="50000"/>
              <a:alpha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endParaRPr kumimoji="1" lang="zh-CN" altLang="en-US" sz="12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  <a:sym typeface="Arial" panose="020B0604020202020204" pitchFamily="34" charset="0"/>
            </a:endParaRPr>
          </a:p>
        </p:txBody>
      </p:sp>
      <p:cxnSp>
        <p:nvCxnSpPr>
          <p:cNvPr id="9" name="装饰 2"/>
          <p:cNvCxnSpPr/>
          <p:nvPr>
            <p:custDataLst>
              <p:tags r:id="rId2"/>
            </p:custDataLst>
          </p:nvPr>
        </p:nvCxnSpPr>
        <p:spPr>
          <a:xfrm>
            <a:off x="4800638" y="2457463"/>
            <a:ext cx="0" cy="2028825"/>
          </a:xfrm>
          <a:prstGeom prst="line">
            <a:avLst/>
          </a:prstGeom>
          <a:ln w="1270">
            <a:solidFill>
              <a:schemeClr val="lt1">
                <a:lumMod val="8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任意多边形: 形状 13"/>
          <p:cNvSpPr>
            <a:spLocks noChangeAspect="1"/>
          </p:cNvSpPr>
          <p:nvPr>
            <p:custDataLst>
              <p:tags r:id="rId3"/>
            </p:custDataLst>
          </p:nvPr>
        </p:nvSpPr>
        <p:spPr>
          <a:xfrm rot="10800000">
            <a:off x="4017645" y="4457700"/>
            <a:ext cx="211455" cy="429101"/>
          </a:xfrm>
          <a:custGeom>
            <a:avLst/>
            <a:gdLst>
              <a:gd name="connsiteX0" fmla="*/ 207995 w 295275"/>
              <a:gd name="connsiteY0" fmla="*/ 0 h 599179"/>
              <a:gd name="connsiteX1" fmla="*/ 218480 w 295275"/>
              <a:gd name="connsiteY1" fmla="*/ 17025 h 599179"/>
              <a:gd name="connsiteX2" fmla="*/ 263922 w 295275"/>
              <a:gd name="connsiteY2" fmla="*/ 59952 h 599179"/>
              <a:gd name="connsiteX3" fmla="*/ 275967 w 295275"/>
              <a:gd name="connsiteY3" fmla="*/ 66705 h 599179"/>
              <a:gd name="connsiteX4" fmla="*/ 258864 w 295275"/>
              <a:gd name="connsiteY4" fmla="*/ 77309 h 599179"/>
              <a:gd name="connsiteX5" fmla="*/ 164932 w 295275"/>
              <a:gd name="connsiteY5" fmla="*/ 229252 h 599179"/>
              <a:gd name="connsiteX6" fmla="*/ 145322 w 295275"/>
              <a:gd name="connsiteY6" fmla="*/ 303904 h 599179"/>
              <a:gd name="connsiteX7" fmla="*/ 295275 w 295275"/>
              <a:gd name="connsiteY7" fmla="*/ 303904 h 599179"/>
              <a:gd name="connsiteX8" fmla="*/ 295275 w 295275"/>
              <a:gd name="connsiteY8" fmla="*/ 599179 h 599179"/>
              <a:gd name="connsiteX9" fmla="*/ 0 w 295275"/>
              <a:gd name="connsiteY9" fmla="*/ 599179 h 599179"/>
              <a:gd name="connsiteX10" fmla="*/ 0 w 295275"/>
              <a:gd name="connsiteY10" fmla="*/ 303904 h 599179"/>
              <a:gd name="connsiteX11" fmla="*/ 5952 w 295275"/>
              <a:gd name="connsiteY11" fmla="*/ 269304 h 599179"/>
              <a:gd name="connsiteX12" fmla="*/ 204540 w 295275"/>
              <a:gd name="connsiteY12" fmla="*/ 547 h 599179"/>
              <a:gd name="connsiteX0-1" fmla="*/ 207995 w 295275"/>
              <a:gd name="connsiteY0-2" fmla="*/ 0 h 599179"/>
              <a:gd name="connsiteX1-3" fmla="*/ 218480 w 295275"/>
              <a:gd name="connsiteY1-4" fmla="*/ 17025 h 599179"/>
              <a:gd name="connsiteX2-5" fmla="*/ 263922 w 295275"/>
              <a:gd name="connsiteY2-6" fmla="*/ 59952 h 599179"/>
              <a:gd name="connsiteX3-7" fmla="*/ 275967 w 295275"/>
              <a:gd name="connsiteY3-8" fmla="*/ 66705 h 599179"/>
              <a:gd name="connsiteX4-9" fmla="*/ 258864 w 295275"/>
              <a:gd name="connsiteY4-10" fmla="*/ 77309 h 599179"/>
              <a:gd name="connsiteX5-11" fmla="*/ 164932 w 295275"/>
              <a:gd name="connsiteY5-12" fmla="*/ 229252 h 599179"/>
              <a:gd name="connsiteX6-13" fmla="*/ 152376 w 295275"/>
              <a:gd name="connsiteY6-14" fmla="*/ 303904 h 599179"/>
              <a:gd name="connsiteX7-15" fmla="*/ 295275 w 295275"/>
              <a:gd name="connsiteY7-16" fmla="*/ 303904 h 599179"/>
              <a:gd name="connsiteX8-17" fmla="*/ 295275 w 295275"/>
              <a:gd name="connsiteY8-18" fmla="*/ 599179 h 599179"/>
              <a:gd name="connsiteX9-19" fmla="*/ 0 w 295275"/>
              <a:gd name="connsiteY9-20" fmla="*/ 599179 h 599179"/>
              <a:gd name="connsiteX10-21" fmla="*/ 0 w 295275"/>
              <a:gd name="connsiteY10-22" fmla="*/ 303904 h 599179"/>
              <a:gd name="connsiteX11-23" fmla="*/ 5952 w 295275"/>
              <a:gd name="connsiteY11-24" fmla="*/ 269304 h 599179"/>
              <a:gd name="connsiteX12-25" fmla="*/ 204540 w 295275"/>
              <a:gd name="connsiteY12-26" fmla="*/ 547 h 599179"/>
              <a:gd name="connsiteX13" fmla="*/ 207995 w 295275"/>
              <a:gd name="connsiteY13" fmla="*/ 0 h 599179"/>
              <a:gd name="connsiteX0-27" fmla="*/ 207995 w 295275"/>
              <a:gd name="connsiteY0-28" fmla="*/ 0 h 599179"/>
              <a:gd name="connsiteX1-29" fmla="*/ 218480 w 295275"/>
              <a:gd name="connsiteY1-30" fmla="*/ 17025 h 599179"/>
              <a:gd name="connsiteX2-31" fmla="*/ 263922 w 295275"/>
              <a:gd name="connsiteY2-32" fmla="*/ 59952 h 599179"/>
              <a:gd name="connsiteX3-33" fmla="*/ 275967 w 295275"/>
              <a:gd name="connsiteY3-34" fmla="*/ 66705 h 599179"/>
              <a:gd name="connsiteX4-35" fmla="*/ 258864 w 295275"/>
              <a:gd name="connsiteY4-36" fmla="*/ 77309 h 599179"/>
              <a:gd name="connsiteX5-37" fmla="*/ 164932 w 295275"/>
              <a:gd name="connsiteY5-38" fmla="*/ 229252 h 599179"/>
              <a:gd name="connsiteX6-39" fmla="*/ 152376 w 295275"/>
              <a:gd name="connsiteY6-40" fmla="*/ 303904 h 599179"/>
              <a:gd name="connsiteX7-41" fmla="*/ 295275 w 295275"/>
              <a:gd name="connsiteY7-42" fmla="*/ 303904 h 599179"/>
              <a:gd name="connsiteX8-43" fmla="*/ 295275 w 295275"/>
              <a:gd name="connsiteY8-44" fmla="*/ 599179 h 599179"/>
              <a:gd name="connsiteX9-45" fmla="*/ 0 w 295275"/>
              <a:gd name="connsiteY9-46" fmla="*/ 599179 h 599179"/>
              <a:gd name="connsiteX10-47" fmla="*/ 0 w 295275"/>
              <a:gd name="connsiteY10-48" fmla="*/ 303904 h 599179"/>
              <a:gd name="connsiteX11-49" fmla="*/ 5952 w 295275"/>
              <a:gd name="connsiteY11-50" fmla="*/ 269304 h 599179"/>
              <a:gd name="connsiteX12-51" fmla="*/ 204540 w 295275"/>
              <a:gd name="connsiteY12-52" fmla="*/ 547 h 599179"/>
              <a:gd name="connsiteX13-53" fmla="*/ 207995 w 295275"/>
              <a:gd name="connsiteY13-54" fmla="*/ 0 h 599179"/>
              <a:gd name="connsiteX0-55" fmla="*/ 207995 w 295275"/>
              <a:gd name="connsiteY0-56" fmla="*/ 0 h 599179"/>
              <a:gd name="connsiteX1-57" fmla="*/ 218480 w 295275"/>
              <a:gd name="connsiteY1-58" fmla="*/ 17025 h 599179"/>
              <a:gd name="connsiteX2-59" fmla="*/ 263922 w 295275"/>
              <a:gd name="connsiteY2-60" fmla="*/ 59952 h 599179"/>
              <a:gd name="connsiteX3-61" fmla="*/ 275967 w 295275"/>
              <a:gd name="connsiteY3-62" fmla="*/ 66705 h 599179"/>
              <a:gd name="connsiteX4-63" fmla="*/ 258864 w 295275"/>
              <a:gd name="connsiteY4-64" fmla="*/ 77309 h 599179"/>
              <a:gd name="connsiteX5-65" fmla="*/ 164932 w 295275"/>
              <a:gd name="connsiteY5-66" fmla="*/ 229252 h 599179"/>
              <a:gd name="connsiteX6-67" fmla="*/ 152376 w 295275"/>
              <a:gd name="connsiteY6-68" fmla="*/ 303904 h 599179"/>
              <a:gd name="connsiteX7-69" fmla="*/ 295275 w 295275"/>
              <a:gd name="connsiteY7-70" fmla="*/ 303904 h 599179"/>
              <a:gd name="connsiteX8-71" fmla="*/ 295275 w 295275"/>
              <a:gd name="connsiteY8-72" fmla="*/ 599179 h 599179"/>
              <a:gd name="connsiteX9-73" fmla="*/ 0 w 295275"/>
              <a:gd name="connsiteY9-74" fmla="*/ 599179 h 599179"/>
              <a:gd name="connsiteX10-75" fmla="*/ 0 w 295275"/>
              <a:gd name="connsiteY10-76" fmla="*/ 303904 h 599179"/>
              <a:gd name="connsiteX11-77" fmla="*/ 5952 w 295275"/>
              <a:gd name="connsiteY11-78" fmla="*/ 269304 h 599179"/>
              <a:gd name="connsiteX12-79" fmla="*/ 204540 w 295275"/>
              <a:gd name="connsiteY12-80" fmla="*/ 547 h 599179"/>
              <a:gd name="connsiteX13-81" fmla="*/ 207995 w 295275"/>
              <a:gd name="connsiteY13-82" fmla="*/ 0 h 599179"/>
              <a:gd name="connsiteX0-83" fmla="*/ 207995 w 295275"/>
              <a:gd name="connsiteY0-84" fmla="*/ 0 h 599179"/>
              <a:gd name="connsiteX1-85" fmla="*/ 218480 w 295275"/>
              <a:gd name="connsiteY1-86" fmla="*/ 17025 h 599179"/>
              <a:gd name="connsiteX2-87" fmla="*/ 263922 w 295275"/>
              <a:gd name="connsiteY2-88" fmla="*/ 59952 h 599179"/>
              <a:gd name="connsiteX3-89" fmla="*/ 275967 w 295275"/>
              <a:gd name="connsiteY3-90" fmla="*/ 66705 h 599179"/>
              <a:gd name="connsiteX4-91" fmla="*/ 258864 w 295275"/>
              <a:gd name="connsiteY4-92" fmla="*/ 77309 h 599179"/>
              <a:gd name="connsiteX5-93" fmla="*/ 152376 w 295275"/>
              <a:gd name="connsiteY5-94" fmla="*/ 303904 h 599179"/>
              <a:gd name="connsiteX6-95" fmla="*/ 295275 w 295275"/>
              <a:gd name="connsiteY6-96" fmla="*/ 303904 h 599179"/>
              <a:gd name="connsiteX7-97" fmla="*/ 295275 w 295275"/>
              <a:gd name="connsiteY7-98" fmla="*/ 599179 h 599179"/>
              <a:gd name="connsiteX8-99" fmla="*/ 0 w 295275"/>
              <a:gd name="connsiteY8-100" fmla="*/ 599179 h 599179"/>
              <a:gd name="connsiteX9-101" fmla="*/ 0 w 295275"/>
              <a:gd name="connsiteY9-102" fmla="*/ 303904 h 599179"/>
              <a:gd name="connsiteX10-103" fmla="*/ 5952 w 295275"/>
              <a:gd name="connsiteY10-104" fmla="*/ 269304 h 599179"/>
              <a:gd name="connsiteX11-105" fmla="*/ 204540 w 295275"/>
              <a:gd name="connsiteY11-106" fmla="*/ 547 h 599179"/>
              <a:gd name="connsiteX12-107" fmla="*/ 207995 w 295275"/>
              <a:gd name="connsiteY12-108" fmla="*/ 0 h 599179"/>
              <a:gd name="connsiteX0-109" fmla="*/ 207995 w 295275"/>
              <a:gd name="connsiteY0-110" fmla="*/ 0 h 599179"/>
              <a:gd name="connsiteX1-111" fmla="*/ 218480 w 295275"/>
              <a:gd name="connsiteY1-112" fmla="*/ 17025 h 599179"/>
              <a:gd name="connsiteX2-113" fmla="*/ 263922 w 295275"/>
              <a:gd name="connsiteY2-114" fmla="*/ 59952 h 599179"/>
              <a:gd name="connsiteX3-115" fmla="*/ 275967 w 295275"/>
              <a:gd name="connsiteY3-116" fmla="*/ 66705 h 599179"/>
              <a:gd name="connsiteX4-117" fmla="*/ 258864 w 295275"/>
              <a:gd name="connsiteY4-118" fmla="*/ 77309 h 599179"/>
              <a:gd name="connsiteX5-119" fmla="*/ 152376 w 295275"/>
              <a:gd name="connsiteY5-120" fmla="*/ 303904 h 599179"/>
              <a:gd name="connsiteX6-121" fmla="*/ 295275 w 295275"/>
              <a:gd name="connsiteY6-122" fmla="*/ 303904 h 599179"/>
              <a:gd name="connsiteX7-123" fmla="*/ 295275 w 295275"/>
              <a:gd name="connsiteY7-124" fmla="*/ 599179 h 599179"/>
              <a:gd name="connsiteX8-125" fmla="*/ 0 w 295275"/>
              <a:gd name="connsiteY8-126" fmla="*/ 599179 h 599179"/>
              <a:gd name="connsiteX9-127" fmla="*/ 0 w 295275"/>
              <a:gd name="connsiteY9-128" fmla="*/ 303904 h 599179"/>
              <a:gd name="connsiteX10-129" fmla="*/ 5952 w 295275"/>
              <a:gd name="connsiteY10-130" fmla="*/ 269304 h 599179"/>
              <a:gd name="connsiteX11-131" fmla="*/ 204540 w 295275"/>
              <a:gd name="connsiteY11-132" fmla="*/ 547 h 599179"/>
              <a:gd name="connsiteX12-133" fmla="*/ 207995 w 295275"/>
              <a:gd name="connsiteY12-134" fmla="*/ 0 h 599179"/>
              <a:gd name="connsiteX0-135" fmla="*/ 207995 w 295275"/>
              <a:gd name="connsiteY0-136" fmla="*/ 0 h 599179"/>
              <a:gd name="connsiteX1-137" fmla="*/ 218480 w 295275"/>
              <a:gd name="connsiteY1-138" fmla="*/ 17025 h 599179"/>
              <a:gd name="connsiteX2-139" fmla="*/ 263922 w 295275"/>
              <a:gd name="connsiteY2-140" fmla="*/ 59952 h 599179"/>
              <a:gd name="connsiteX3-141" fmla="*/ 275967 w 295275"/>
              <a:gd name="connsiteY3-142" fmla="*/ 66705 h 599179"/>
              <a:gd name="connsiteX4-143" fmla="*/ 152376 w 295275"/>
              <a:gd name="connsiteY4-144" fmla="*/ 303904 h 599179"/>
              <a:gd name="connsiteX5-145" fmla="*/ 295275 w 295275"/>
              <a:gd name="connsiteY5-146" fmla="*/ 303904 h 599179"/>
              <a:gd name="connsiteX6-147" fmla="*/ 295275 w 295275"/>
              <a:gd name="connsiteY6-148" fmla="*/ 599179 h 599179"/>
              <a:gd name="connsiteX7-149" fmla="*/ 0 w 295275"/>
              <a:gd name="connsiteY7-150" fmla="*/ 599179 h 599179"/>
              <a:gd name="connsiteX8-151" fmla="*/ 0 w 295275"/>
              <a:gd name="connsiteY8-152" fmla="*/ 303904 h 599179"/>
              <a:gd name="connsiteX9-153" fmla="*/ 5952 w 295275"/>
              <a:gd name="connsiteY9-154" fmla="*/ 269304 h 599179"/>
              <a:gd name="connsiteX10-155" fmla="*/ 204540 w 295275"/>
              <a:gd name="connsiteY10-156" fmla="*/ 547 h 599179"/>
              <a:gd name="connsiteX11-157" fmla="*/ 207995 w 295275"/>
              <a:gd name="connsiteY11-158" fmla="*/ 0 h 599179"/>
              <a:gd name="connsiteX0-159" fmla="*/ 207995 w 295275"/>
              <a:gd name="connsiteY0-160" fmla="*/ 0 h 599179"/>
              <a:gd name="connsiteX1-161" fmla="*/ 218480 w 295275"/>
              <a:gd name="connsiteY1-162" fmla="*/ 17025 h 599179"/>
              <a:gd name="connsiteX2-163" fmla="*/ 263922 w 295275"/>
              <a:gd name="connsiteY2-164" fmla="*/ 59952 h 599179"/>
              <a:gd name="connsiteX3-165" fmla="*/ 275967 w 295275"/>
              <a:gd name="connsiteY3-166" fmla="*/ 66705 h 599179"/>
              <a:gd name="connsiteX4-167" fmla="*/ 152376 w 295275"/>
              <a:gd name="connsiteY4-168" fmla="*/ 303904 h 599179"/>
              <a:gd name="connsiteX5-169" fmla="*/ 295275 w 295275"/>
              <a:gd name="connsiteY5-170" fmla="*/ 303904 h 599179"/>
              <a:gd name="connsiteX6-171" fmla="*/ 295275 w 295275"/>
              <a:gd name="connsiteY6-172" fmla="*/ 599179 h 599179"/>
              <a:gd name="connsiteX7-173" fmla="*/ 0 w 295275"/>
              <a:gd name="connsiteY7-174" fmla="*/ 599179 h 599179"/>
              <a:gd name="connsiteX8-175" fmla="*/ 0 w 295275"/>
              <a:gd name="connsiteY8-176" fmla="*/ 303904 h 599179"/>
              <a:gd name="connsiteX9-177" fmla="*/ 5952 w 295275"/>
              <a:gd name="connsiteY9-178" fmla="*/ 269304 h 599179"/>
              <a:gd name="connsiteX10-179" fmla="*/ 204540 w 295275"/>
              <a:gd name="connsiteY10-180" fmla="*/ 547 h 599179"/>
              <a:gd name="connsiteX11-181" fmla="*/ 207995 w 295275"/>
              <a:gd name="connsiteY11-182" fmla="*/ 0 h 599179"/>
              <a:gd name="connsiteX0-183" fmla="*/ 207995 w 295275"/>
              <a:gd name="connsiteY0-184" fmla="*/ 0 h 599179"/>
              <a:gd name="connsiteX1-185" fmla="*/ 218480 w 295275"/>
              <a:gd name="connsiteY1-186" fmla="*/ 17025 h 599179"/>
              <a:gd name="connsiteX2-187" fmla="*/ 263922 w 295275"/>
              <a:gd name="connsiteY2-188" fmla="*/ 59952 h 599179"/>
              <a:gd name="connsiteX3-189" fmla="*/ 275967 w 295275"/>
              <a:gd name="connsiteY3-190" fmla="*/ 66705 h 599179"/>
              <a:gd name="connsiteX4-191" fmla="*/ 152376 w 295275"/>
              <a:gd name="connsiteY4-192" fmla="*/ 303904 h 599179"/>
              <a:gd name="connsiteX5-193" fmla="*/ 295275 w 295275"/>
              <a:gd name="connsiteY5-194" fmla="*/ 303904 h 599179"/>
              <a:gd name="connsiteX6-195" fmla="*/ 295275 w 295275"/>
              <a:gd name="connsiteY6-196" fmla="*/ 599179 h 599179"/>
              <a:gd name="connsiteX7-197" fmla="*/ 0 w 295275"/>
              <a:gd name="connsiteY7-198" fmla="*/ 599179 h 599179"/>
              <a:gd name="connsiteX8-199" fmla="*/ 0 w 295275"/>
              <a:gd name="connsiteY8-200" fmla="*/ 303904 h 599179"/>
              <a:gd name="connsiteX9-201" fmla="*/ 5952 w 295275"/>
              <a:gd name="connsiteY9-202" fmla="*/ 269304 h 599179"/>
              <a:gd name="connsiteX10-203" fmla="*/ 204540 w 295275"/>
              <a:gd name="connsiteY10-204" fmla="*/ 547 h 599179"/>
              <a:gd name="connsiteX11-205" fmla="*/ 207995 w 295275"/>
              <a:gd name="connsiteY11-206" fmla="*/ 0 h 599179"/>
              <a:gd name="connsiteX0-207" fmla="*/ 207995 w 295275"/>
              <a:gd name="connsiteY0-208" fmla="*/ 0 h 599179"/>
              <a:gd name="connsiteX1-209" fmla="*/ 218480 w 295275"/>
              <a:gd name="connsiteY1-210" fmla="*/ 17025 h 599179"/>
              <a:gd name="connsiteX2-211" fmla="*/ 263922 w 295275"/>
              <a:gd name="connsiteY2-212" fmla="*/ 59952 h 599179"/>
              <a:gd name="connsiteX3-213" fmla="*/ 275967 w 295275"/>
              <a:gd name="connsiteY3-214" fmla="*/ 66705 h 599179"/>
              <a:gd name="connsiteX4-215" fmla="*/ 152376 w 295275"/>
              <a:gd name="connsiteY4-216" fmla="*/ 303904 h 599179"/>
              <a:gd name="connsiteX5-217" fmla="*/ 295275 w 295275"/>
              <a:gd name="connsiteY5-218" fmla="*/ 303904 h 599179"/>
              <a:gd name="connsiteX6-219" fmla="*/ 295275 w 295275"/>
              <a:gd name="connsiteY6-220" fmla="*/ 599179 h 599179"/>
              <a:gd name="connsiteX7-221" fmla="*/ 0 w 295275"/>
              <a:gd name="connsiteY7-222" fmla="*/ 599179 h 599179"/>
              <a:gd name="connsiteX8-223" fmla="*/ 0 w 295275"/>
              <a:gd name="connsiteY8-224" fmla="*/ 303904 h 599179"/>
              <a:gd name="connsiteX9-225" fmla="*/ 5952 w 295275"/>
              <a:gd name="connsiteY9-226" fmla="*/ 269304 h 599179"/>
              <a:gd name="connsiteX10-227" fmla="*/ 204540 w 295275"/>
              <a:gd name="connsiteY10-228" fmla="*/ 547 h 599179"/>
              <a:gd name="connsiteX11-229" fmla="*/ 207995 w 295275"/>
              <a:gd name="connsiteY11-230" fmla="*/ 0 h 599179"/>
              <a:gd name="connsiteX0-231" fmla="*/ 207995 w 295275"/>
              <a:gd name="connsiteY0-232" fmla="*/ 0 h 599179"/>
              <a:gd name="connsiteX1-233" fmla="*/ 218480 w 295275"/>
              <a:gd name="connsiteY1-234" fmla="*/ 17025 h 599179"/>
              <a:gd name="connsiteX2-235" fmla="*/ 263922 w 295275"/>
              <a:gd name="connsiteY2-236" fmla="*/ 59952 h 599179"/>
              <a:gd name="connsiteX3-237" fmla="*/ 275967 w 295275"/>
              <a:gd name="connsiteY3-238" fmla="*/ 66705 h 599179"/>
              <a:gd name="connsiteX4-239" fmla="*/ 152376 w 295275"/>
              <a:gd name="connsiteY4-240" fmla="*/ 303904 h 599179"/>
              <a:gd name="connsiteX5-241" fmla="*/ 295275 w 295275"/>
              <a:gd name="connsiteY5-242" fmla="*/ 303904 h 599179"/>
              <a:gd name="connsiteX6-243" fmla="*/ 295275 w 295275"/>
              <a:gd name="connsiteY6-244" fmla="*/ 599179 h 599179"/>
              <a:gd name="connsiteX7-245" fmla="*/ 0 w 295275"/>
              <a:gd name="connsiteY7-246" fmla="*/ 599179 h 599179"/>
              <a:gd name="connsiteX8-247" fmla="*/ 0 w 295275"/>
              <a:gd name="connsiteY8-248" fmla="*/ 303904 h 599179"/>
              <a:gd name="connsiteX9-249" fmla="*/ 204540 w 295275"/>
              <a:gd name="connsiteY9-250" fmla="*/ 547 h 599179"/>
              <a:gd name="connsiteX10-251" fmla="*/ 207995 w 295275"/>
              <a:gd name="connsiteY10-252" fmla="*/ 0 h 599179"/>
              <a:gd name="connsiteX0-253" fmla="*/ 207995 w 295275"/>
              <a:gd name="connsiteY0-254" fmla="*/ 0 h 599179"/>
              <a:gd name="connsiteX1-255" fmla="*/ 218480 w 295275"/>
              <a:gd name="connsiteY1-256" fmla="*/ 17025 h 599179"/>
              <a:gd name="connsiteX2-257" fmla="*/ 263922 w 295275"/>
              <a:gd name="connsiteY2-258" fmla="*/ 59952 h 599179"/>
              <a:gd name="connsiteX3-259" fmla="*/ 275967 w 295275"/>
              <a:gd name="connsiteY3-260" fmla="*/ 66705 h 599179"/>
              <a:gd name="connsiteX4-261" fmla="*/ 152376 w 295275"/>
              <a:gd name="connsiteY4-262" fmla="*/ 303904 h 599179"/>
              <a:gd name="connsiteX5-263" fmla="*/ 295275 w 295275"/>
              <a:gd name="connsiteY5-264" fmla="*/ 303904 h 599179"/>
              <a:gd name="connsiteX6-265" fmla="*/ 295275 w 295275"/>
              <a:gd name="connsiteY6-266" fmla="*/ 599179 h 599179"/>
              <a:gd name="connsiteX7-267" fmla="*/ 0 w 295275"/>
              <a:gd name="connsiteY7-268" fmla="*/ 599179 h 599179"/>
              <a:gd name="connsiteX8-269" fmla="*/ 0 w 295275"/>
              <a:gd name="connsiteY8-270" fmla="*/ 303904 h 599179"/>
              <a:gd name="connsiteX9-271" fmla="*/ 204540 w 295275"/>
              <a:gd name="connsiteY9-272" fmla="*/ 547 h 599179"/>
              <a:gd name="connsiteX10-273" fmla="*/ 207995 w 295275"/>
              <a:gd name="connsiteY10-274" fmla="*/ 0 h 599179"/>
              <a:gd name="connsiteX0-275" fmla="*/ 207995 w 295275"/>
              <a:gd name="connsiteY0-276" fmla="*/ 0 h 599179"/>
              <a:gd name="connsiteX1-277" fmla="*/ 218480 w 295275"/>
              <a:gd name="connsiteY1-278" fmla="*/ 17025 h 599179"/>
              <a:gd name="connsiteX2-279" fmla="*/ 263922 w 295275"/>
              <a:gd name="connsiteY2-280" fmla="*/ 59952 h 599179"/>
              <a:gd name="connsiteX3-281" fmla="*/ 275967 w 295275"/>
              <a:gd name="connsiteY3-282" fmla="*/ 66705 h 599179"/>
              <a:gd name="connsiteX4-283" fmla="*/ 152376 w 295275"/>
              <a:gd name="connsiteY4-284" fmla="*/ 303904 h 599179"/>
              <a:gd name="connsiteX5-285" fmla="*/ 295275 w 295275"/>
              <a:gd name="connsiteY5-286" fmla="*/ 303904 h 599179"/>
              <a:gd name="connsiteX6-287" fmla="*/ 295275 w 295275"/>
              <a:gd name="connsiteY6-288" fmla="*/ 599179 h 599179"/>
              <a:gd name="connsiteX7-289" fmla="*/ 0 w 295275"/>
              <a:gd name="connsiteY7-290" fmla="*/ 599179 h 599179"/>
              <a:gd name="connsiteX8-291" fmla="*/ 0 w 295275"/>
              <a:gd name="connsiteY8-292" fmla="*/ 303904 h 599179"/>
              <a:gd name="connsiteX9-293" fmla="*/ 207995 w 295275"/>
              <a:gd name="connsiteY9-294" fmla="*/ 0 h 599179"/>
              <a:gd name="connsiteX0-295" fmla="*/ 207995 w 295275"/>
              <a:gd name="connsiteY0-296" fmla="*/ 0 h 599179"/>
              <a:gd name="connsiteX1-297" fmla="*/ 218480 w 295275"/>
              <a:gd name="connsiteY1-298" fmla="*/ 17025 h 599179"/>
              <a:gd name="connsiteX2-299" fmla="*/ 263922 w 295275"/>
              <a:gd name="connsiteY2-300" fmla="*/ 59952 h 599179"/>
              <a:gd name="connsiteX3-301" fmla="*/ 275967 w 295275"/>
              <a:gd name="connsiteY3-302" fmla="*/ 66705 h 599179"/>
              <a:gd name="connsiteX4-303" fmla="*/ 152376 w 295275"/>
              <a:gd name="connsiteY4-304" fmla="*/ 303904 h 599179"/>
              <a:gd name="connsiteX5-305" fmla="*/ 295275 w 295275"/>
              <a:gd name="connsiteY5-306" fmla="*/ 303904 h 599179"/>
              <a:gd name="connsiteX6-307" fmla="*/ 295275 w 295275"/>
              <a:gd name="connsiteY6-308" fmla="*/ 599179 h 599179"/>
              <a:gd name="connsiteX7-309" fmla="*/ 0 w 295275"/>
              <a:gd name="connsiteY7-310" fmla="*/ 599179 h 599179"/>
              <a:gd name="connsiteX8-311" fmla="*/ 0 w 295275"/>
              <a:gd name="connsiteY8-312" fmla="*/ 303904 h 599179"/>
              <a:gd name="connsiteX9-313" fmla="*/ 207995 w 295275"/>
              <a:gd name="connsiteY9-314" fmla="*/ 0 h 599179"/>
              <a:gd name="connsiteX0-315" fmla="*/ 207995 w 295275"/>
              <a:gd name="connsiteY0-316" fmla="*/ 0 h 599179"/>
              <a:gd name="connsiteX1-317" fmla="*/ 218480 w 295275"/>
              <a:gd name="connsiteY1-318" fmla="*/ 17025 h 599179"/>
              <a:gd name="connsiteX2-319" fmla="*/ 263922 w 295275"/>
              <a:gd name="connsiteY2-320" fmla="*/ 59952 h 599179"/>
              <a:gd name="connsiteX3-321" fmla="*/ 275967 w 295275"/>
              <a:gd name="connsiteY3-322" fmla="*/ 66705 h 599179"/>
              <a:gd name="connsiteX4-323" fmla="*/ 152376 w 295275"/>
              <a:gd name="connsiteY4-324" fmla="*/ 303904 h 599179"/>
              <a:gd name="connsiteX5-325" fmla="*/ 295275 w 295275"/>
              <a:gd name="connsiteY5-326" fmla="*/ 303904 h 599179"/>
              <a:gd name="connsiteX6-327" fmla="*/ 295275 w 295275"/>
              <a:gd name="connsiteY6-328" fmla="*/ 599179 h 599179"/>
              <a:gd name="connsiteX7-329" fmla="*/ 0 w 295275"/>
              <a:gd name="connsiteY7-330" fmla="*/ 599179 h 599179"/>
              <a:gd name="connsiteX8-331" fmla="*/ 0 w 295275"/>
              <a:gd name="connsiteY8-332" fmla="*/ 303904 h 599179"/>
              <a:gd name="connsiteX9-333" fmla="*/ 207995 w 295275"/>
              <a:gd name="connsiteY9-334" fmla="*/ 0 h 599179"/>
              <a:gd name="connsiteX0-335" fmla="*/ 207995 w 295275"/>
              <a:gd name="connsiteY0-336" fmla="*/ 0 h 599179"/>
              <a:gd name="connsiteX1-337" fmla="*/ 218480 w 295275"/>
              <a:gd name="connsiteY1-338" fmla="*/ 17025 h 599179"/>
              <a:gd name="connsiteX2-339" fmla="*/ 263922 w 295275"/>
              <a:gd name="connsiteY2-340" fmla="*/ 59952 h 599179"/>
              <a:gd name="connsiteX3-341" fmla="*/ 275967 w 295275"/>
              <a:gd name="connsiteY3-342" fmla="*/ 66705 h 599179"/>
              <a:gd name="connsiteX4-343" fmla="*/ 152376 w 295275"/>
              <a:gd name="connsiteY4-344" fmla="*/ 303904 h 599179"/>
              <a:gd name="connsiteX5-345" fmla="*/ 295275 w 295275"/>
              <a:gd name="connsiteY5-346" fmla="*/ 303904 h 599179"/>
              <a:gd name="connsiteX6-347" fmla="*/ 295275 w 295275"/>
              <a:gd name="connsiteY6-348" fmla="*/ 599179 h 599179"/>
              <a:gd name="connsiteX7-349" fmla="*/ 0 w 295275"/>
              <a:gd name="connsiteY7-350" fmla="*/ 599179 h 599179"/>
              <a:gd name="connsiteX8-351" fmla="*/ 0 w 295275"/>
              <a:gd name="connsiteY8-352" fmla="*/ 303904 h 599179"/>
              <a:gd name="connsiteX9-353" fmla="*/ 207995 w 295275"/>
              <a:gd name="connsiteY9-354" fmla="*/ 0 h 599179"/>
              <a:gd name="connsiteX0-355" fmla="*/ 207995 w 295275"/>
              <a:gd name="connsiteY0-356" fmla="*/ 0 h 599179"/>
              <a:gd name="connsiteX1-357" fmla="*/ 218480 w 295275"/>
              <a:gd name="connsiteY1-358" fmla="*/ 17025 h 599179"/>
              <a:gd name="connsiteX2-359" fmla="*/ 263922 w 295275"/>
              <a:gd name="connsiteY2-360" fmla="*/ 59952 h 599179"/>
              <a:gd name="connsiteX3-361" fmla="*/ 275967 w 295275"/>
              <a:gd name="connsiteY3-362" fmla="*/ 66705 h 599179"/>
              <a:gd name="connsiteX4-363" fmla="*/ 152376 w 295275"/>
              <a:gd name="connsiteY4-364" fmla="*/ 303904 h 599179"/>
              <a:gd name="connsiteX5-365" fmla="*/ 295275 w 295275"/>
              <a:gd name="connsiteY5-366" fmla="*/ 303904 h 599179"/>
              <a:gd name="connsiteX6-367" fmla="*/ 295275 w 295275"/>
              <a:gd name="connsiteY6-368" fmla="*/ 599179 h 599179"/>
              <a:gd name="connsiteX7-369" fmla="*/ 0 w 295275"/>
              <a:gd name="connsiteY7-370" fmla="*/ 599179 h 599179"/>
              <a:gd name="connsiteX8-371" fmla="*/ 0 w 295275"/>
              <a:gd name="connsiteY8-372" fmla="*/ 303904 h 599179"/>
              <a:gd name="connsiteX9-373" fmla="*/ 207995 w 295275"/>
              <a:gd name="connsiteY9-374" fmla="*/ 0 h 599179"/>
              <a:gd name="connsiteX0-375" fmla="*/ 207995 w 295275"/>
              <a:gd name="connsiteY0-376" fmla="*/ 0 h 599179"/>
              <a:gd name="connsiteX1-377" fmla="*/ 218480 w 295275"/>
              <a:gd name="connsiteY1-378" fmla="*/ 17025 h 599179"/>
              <a:gd name="connsiteX2-379" fmla="*/ 263922 w 295275"/>
              <a:gd name="connsiteY2-380" fmla="*/ 59952 h 599179"/>
              <a:gd name="connsiteX3-381" fmla="*/ 275967 w 295275"/>
              <a:gd name="connsiteY3-382" fmla="*/ 66705 h 599179"/>
              <a:gd name="connsiteX4-383" fmla="*/ 152376 w 295275"/>
              <a:gd name="connsiteY4-384" fmla="*/ 303904 h 599179"/>
              <a:gd name="connsiteX5-385" fmla="*/ 295275 w 295275"/>
              <a:gd name="connsiteY5-386" fmla="*/ 303904 h 599179"/>
              <a:gd name="connsiteX6-387" fmla="*/ 295275 w 295275"/>
              <a:gd name="connsiteY6-388" fmla="*/ 599179 h 599179"/>
              <a:gd name="connsiteX7-389" fmla="*/ 0 w 295275"/>
              <a:gd name="connsiteY7-390" fmla="*/ 599179 h 599179"/>
              <a:gd name="connsiteX8-391" fmla="*/ 0 w 295275"/>
              <a:gd name="connsiteY8-392" fmla="*/ 303904 h 599179"/>
              <a:gd name="connsiteX9-393" fmla="*/ 207995 w 295275"/>
              <a:gd name="connsiteY9-394" fmla="*/ 0 h 599179"/>
              <a:gd name="connsiteX0-395" fmla="*/ 207995 w 295275"/>
              <a:gd name="connsiteY0-396" fmla="*/ 0 h 599179"/>
              <a:gd name="connsiteX1-397" fmla="*/ 218480 w 295275"/>
              <a:gd name="connsiteY1-398" fmla="*/ 17025 h 599179"/>
              <a:gd name="connsiteX2-399" fmla="*/ 263922 w 295275"/>
              <a:gd name="connsiteY2-400" fmla="*/ 59952 h 599179"/>
              <a:gd name="connsiteX3-401" fmla="*/ 275967 w 295275"/>
              <a:gd name="connsiteY3-402" fmla="*/ 66705 h 599179"/>
              <a:gd name="connsiteX4-403" fmla="*/ 152376 w 295275"/>
              <a:gd name="connsiteY4-404" fmla="*/ 303904 h 599179"/>
              <a:gd name="connsiteX5-405" fmla="*/ 295275 w 295275"/>
              <a:gd name="connsiteY5-406" fmla="*/ 303904 h 599179"/>
              <a:gd name="connsiteX6-407" fmla="*/ 295275 w 295275"/>
              <a:gd name="connsiteY6-408" fmla="*/ 599179 h 599179"/>
              <a:gd name="connsiteX7-409" fmla="*/ 0 w 295275"/>
              <a:gd name="connsiteY7-410" fmla="*/ 599179 h 599179"/>
              <a:gd name="connsiteX8-411" fmla="*/ 0 w 295275"/>
              <a:gd name="connsiteY8-412" fmla="*/ 303904 h 599179"/>
              <a:gd name="connsiteX9-413" fmla="*/ 207995 w 295275"/>
              <a:gd name="connsiteY9-414" fmla="*/ 0 h 599179"/>
              <a:gd name="connsiteX0-415" fmla="*/ 207995 w 295275"/>
              <a:gd name="connsiteY0-416" fmla="*/ 0 h 599179"/>
              <a:gd name="connsiteX1-417" fmla="*/ 218480 w 295275"/>
              <a:gd name="connsiteY1-418" fmla="*/ 17025 h 599179"/>
              <a:gd name="connsiteX2-419" fmla="*/ 263922 w 295275"/>
              <a:gd name="connsiteY2-420" fmla="*/ 59952 h 599179"/>
              <a:gd name="connsiteX3-421" fmla="*/ 275967 w 295275"/>
              <a:gd name="connsiteY3-422" fmla="*/ 66705 h 599179"/>
              <a:gd name="connsiteX4-423" fmla="*/ 152376 w 295275"/>
              <a:gd name="connsiteY4-424" fmla="*/ 303904 h 599179"/>
              <a:gd name="connsiteX5-425" fmla="*/ 295275 w 295275"/>
              <a:gd name="connsiteY5-426" fmla="*/ 303904 h 599179"/>
              <a:gd name="connsiteX6-427" fmla="*/ 295275 w 295275"/>
              <a:gd name="connsiteY6-428" fmla="*/ 599179 h 599179"/>
              <a:gd name="connsiteX7-429" fmla="*/ 0 w 295275"/>
              <a:gd name="connsiteY7-430" fmla="*/ 599179 h 599179"/>
              <a:gd name="connsiteX8-431" fmla="*/ 0 w 295275"/>
              <a:gd name="connsiteY8-432" fmla="*/ 334942 h 599179"/>
              <a:gd name="connsiteX9-433" fmla="*/ 207995 w 295275"/>
              <a:gd name="connsiteY9-434" fmla="*/ 0 h 599179"/>
              <a:gd name="connsiteX0-435" fmla="*/ 207995 w 295275"/>
              <a:gd name="connsiteY0-436" fmla="*/ 0 h 599179"/>
              <a:gd name="connsiteX1-437" fmla="*/ 218480 w 295275"/>
              <a:gd name="connsiteY1-438" fmla="*/ 17025 h 599179"/>
              <a:gd name="connsiteX2-439" fmla="*/ 263922 w 295275"/>
              <a:gd name="connsiteY2-440" fmla="*/ 59952 h 599179"/>
              <a:gd name="connsiteX3-441" fmla="*/ 275967 w 295275"/>
              <a:gd name="connsiteY3-442" fmla="*/ 66705 h 599179"/>
              <a:gd name="connsiteX4-443" fmla="*/ 152376 w 295275"/>
              <a:gd name="connsiteY4-444" fmla="*/ 303904 h 599179"/>
              <a:gd name="connsiteX5-445" fmla="*/ 295275 w 295275"/>
              <a:gd name="connsiteY5-446" fmla="*/ 303904 h 599179"/>
              <a:gd name="connsiteX6-447" fmla="*/ 295275 w 295275"/>
              <a:gd name="connsiteY6-448" fmla="*/ 599179 h 599179"/>
              <a:gd name="connsiteX7-449" fmla="*/ 0 w 295275"/>
              <a:gd name="connsiteY7-450" fmla="*/ 599179 h 599179"/>
              <a:gd name="connsiteX8-451" fmla="*/ 0 w 295275"/>
              <a:gd name="connsiteY8-452" fmla="*/ 334942 h 599179"/>
              <a:gd name="connsiteX9-453" fmla="*/ 207995 w 295275"/>
              <a:gd name="connsiteY9-454" fmla="*/ 0 h 599179"/>
              <a:gd name="connsiteX0-455" fmla="*/ 207995 w 295275"/>
              <a:gd name="connsiteY0-456" fmla="*/ 0 h 599179"/>
              <a:gd name="connsiteX1-457" fmla="*/ 218480 w 295275"/>
              <a:gd name="connsiteY1-458" fmla="*/ 17025 h 599179"/>
              <a:gd name="connsiteX2-459" fmla="*/ 263922 w 295275"/>
              <a:gd name="connsiteY2-460" fmla="*/ 59952 h 599179"/>
              <a:gd name="connsiteX3-461" fmla="*/ 275967 w 295275"/>
              <a:gd name="connsiteY3-462" fmla="*/ 66705 h 599179"/>
              <a:gd name="connsiteX4-463" fmla="*/ 152376 w 295275"/>
              <a:gd name="connsiteY4-464" fmla="*/ 303904 h 599179"/>
              <a:gd name="connsiteX5-465" fmla="*/ 295275 w 295275"/>
              <a:gd name="connsiteY5-466" fmla="*/ 303904 h 599179"/>
              <a:gd name="connsiteX6-467" fmla="*/ 295275 w 295275"/>
              <a:gd name="connsiteY6-468" fmla="*/ 599179 h 599179"/>
              <a:gd name="connsiteX7-469" fmla="*/ 0 w 295275"/>
              <a:gd name="connsiteY7-470" fmla="*/ 599179 h 599179"/>
              <a:gd name="connsiteX8-471" fmla="*/ 0 w 295275"/>
              <a:gd name="connsiteY8-472" fmla="*/ 334942 h 599179"/>
              <a:gd name="connsiteX9-473" fmla="*/ 207995 w 295275"/>
              <a:gd name="connsiteY9-474" fmla="*/ 0 h 599179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19" y="connsiteY9-20"/>
              </a:cxn>
            </a:cxnLst>
            <a:rect l="l" t="t" r="r" b="b"/>
            <a:pathLst>
              <a:path w="295275" h="599179">
                <a:moveTo>
                  <a:pt x="207995" y="0"/>
                </a:moveTo>
                <a:lnTo>
                  <a:pt x="218480" y="17025"/>
                </a:lnTo>
                <a:cubicBezTo>
                  <a:pt x="231034" y="32364"/>
                  <a:pt x="246314" y="46986"/>
                  <a:pt x="263922" y="59952"/>
                </a:cubicBezTo>
                <a:lnTo>
                  <a:pt x="275967" y="66705"/>
                </a:lnTo>
                <a:cubicBezTo>
                  <a:pt x="274744" y="66607"/>
                  <a:pt x="166924" y="148026"/>
                  <a:pt x="152376" y="303904"/>
                </a:cubicBezTo>
                <a:lnTo>
                  <a:pt x="295275" y="303904"/>
                </a:lnTo>
                <a:lnTo>
                  <a:pt x="295275" y="599179"/>
                </a:lnTo>
                <a:lnTo>
                  <a:pt x="0" y="599179"/>
                </a:lnTo>
                <a:lnTo>
                  <a:pt x="0" y="334942"/>
                </a:lnTo>
                <a:cubicBezTo>
                  <a:pt x="10368" y="113589"/>
                  <a:pt x="207637" y="2353"/>
                  <a:pt x="207995" y="0"/>
                </a:cubicBezTo>
                <a:close/>
              </a:path>
            </a:pathLst>
          </a:custGeom>
          <a:solidFill>
            <a:schemeClr val="accent1">
              <a:alpha val="80000"/>
            </a:schemeClr>
          </a:solidFill>
          <a:ln w="31750" cap="rnd">
            <a:noFill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>
              <a:lnSpc>
                <a:spcPct val="120000"/>
              </a:lnSpc>
            </a:pPr>
            <a:endParaRPr lang="zh-CN" altLang="en-US" sz="1350" dirty="0"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22" name="任意多边形: 形状 14"/>
          <p:cNvSpPr>
            <a:spLocks noChangeAspect="1"/>
          </p:cNvSpPr>
          <p:nvPr>
            <p:custDataLst>
              <p:tags r:id="rId4"/>
            </p:custDataLst>
          </p:nvPr>
        </p:nvSpPr>
        <p:spPr>
          <a:xfrm rot="10800000">
            <a:off x="3737610" y="4457700"/>
            <a:ext cx="211455" cy="429101"/>
          </a:xfrm>
          <a:custGeom>
            <a:avLst/>
            <a:gdLst>
              <a:gd name="connsiteX0" fmla="*/ 207995 w 295275"/>
              <a:gd name="connsiteY0" fmla="*/ 0 h 599179"/>
              <a:gd name="connsiteX1" fmla="*/ 218480 w 295275"/>
              <a:gd name="connsiteY1" fmla="*/ 17025 h 599179"/>
              <a:gd name="connsiteX2" fmla="*/ 263922 w 295275"/>
              <a:gd name="connsiteY2" fmla="*/ 59952 h 599179"/>
              <a:gd name="connsiteX3" fmla="*/ 275967 w 295275"/>
              <a:gd name="connsiteY3" fmla="*/ 66705 h 599179"/>
              <a:gd name="connsiteX4" fmla="*/ 258864 w 295275"/>
              <a:gd name="connsiteY4" fmla="*/ 77309 h 599179"/>
              <a:gd name="connsiteX5" fmla="*/ 164932 w 295275"/>
              <a:gd name="connsiteY5" fmla="*/ 229252 h 599179"/>
              <a:gd name="connsiteX6" fmla="*/ 145322 w 295275"/>
              <a:gd name="connsiteY6" fmla="*/ 303904 h 599179"/>
              <a:gd name="connsiteX7" fmla="*/ 295275 w 295275"/>
              <a:gd name="connsiteY7" fmla="*/ 303904 h 599179"/>
              <a:gd name="connsiteX8" fmla="*/ 295275 w 295275"/>
              <a:gd name="connsiteY8" fmla="*/ 599179 h 599179"/>
              <a:gd name="connsiteX9" fmla="*/ 0 w 295275"/>
              <a:gd name="connsiteY9" fmla="*/ 599179 h 599179"/>
              <a:gd name="connsiteX10" fmla="*/ 0 w 295275"/>
              <a:gd name="connsiteY10" fmla="*/ 303904 h 599179"/>
              <a:gd name="connsiteX11" fmla="*/ 5952 w 295275"/>
              <a:gd name="connsiteY11" fmla="*/ 269304 h 599179"/>
              <a:gd name="connsiteX12" fmla="*/ 204540 w 295275"/>
              <a:gd name="connsiteY12" fmla="*/ 547 h 599179"/>
              <a:gd name="connsiteX0-1" fmla="*/ 207995 w 295275"/>
              <a:gd name="connsiteY0-2" fmla="*/ 0 h 599179"/>
              <a:gd name="connsiteX1-3" fmla="*/ 218480 w 295275"/>
              <a:gd name="connsiteY1-4" fmla="*/ 17025 h 599179"/>
              <a:gd name="connsiteX2-5" fmla="*/ 263922 w 295275"/>
              <a:gd name="connsiteY2-6" fmla="*/ 59952 h 599179"/>
              <a:gd name="connsiteX3-7" fmla="*/ 275967 w 295275"/>
              <a:gd name="connsiteY3-8" fmla="*/ 66705 h 599179"/>
              <a:gd name="connsiteX4-9" fmla="*/ 258864 w 295275"/>
              <a:gd name="connsiteY4-10" fmla="*/ 77309 h 599179"/>
              <a:gd name="connsiteX5-11" fmla="*/ 164932 w 295275"/>
              <a:gd name="connsiteY5-12" fmla="*/ 229252 h 599179"/>
              <a:gd name="connsiteX6-13" fmla="*/ 152376 w 295275"/>
              <a:gd name="connsiteY6-14" fmla="*/ 303904 h 599179"/>
              <a:gd name="connsiteX7-15" fmla="*/ 295275 w 295275"/>
              <a:gd name="connsiteY7-16" fmla="*/ 303904 h 599179"/>
              <a:gd name="connsiteX8-17" fmla="*/ 295275 w 295275"/>
              <a:gd name="connsiteY8-18" fmla="*/ 599179 h 599179"/>
              <a:gd name="connsiteX9-19" fmla="*/ 0 w 295275"/>
              <a:gd name="connsiteY9-20" fmla="*/ 599179 h 599179"/>
              <a:gd name="connsiteX10-21" fmla="*/ 0 w 295275"/>
              <a:gd name="connsiteY10-22" fmla="*/ 303904 h 599179"/>
              <a:gd name="connsiteX11-23" fmla="*/ 5952 w 295275"/>
              <a:gd name="connsiteY11-24" fmla="*/ 269304 h 599179"/>
              <a:gd name="connsiteX12-25" fmla="*/ 204540 w 295275"/>
              <a:gd name="connsiteY12-26" fmla="*/ 547 h 599179"/>
              <a:gd name="connsiteX13" fmla="*/ 207995 w 295275"/>
              <a:gd name="connsiteY13" fmla="*/ 0 h 599179"/>
              <a:gd name="connsiteX0-27" fmla="*/ 207995 w 295275"/>
              <a:gd name="connsiteY0-28" fmla="*/ 0 h 599179"/>
              <a:gd name="connsiteX1-29" fmla="*/ 218480 w 295275"/>
              <a:gd name="connsiteY1-30" fmla="*/ 17025 h 599179"/>
              <a:gd name="connsiteX2-31" fmla="*/ 263922 w 295275"/>
              <a:gd name="connsiteY2-32" fmla="*/ 59952 h 599179"/>
              <a:gd name="connsiteX3-33" fmla="*/ 275967 w 295275"/>
              <a:gd name="connsiteY3-34" fmla="*/ 66705 h 599179"/>
              <a:gd name="connsiteX4-35" fmla="*/ 258864 w 295275"/>
              <a:gd name="connsiteY4-36" fmla="*/ 77309 h 599179"/>
              <a:gd name="connsiteX5-37" fmla="*/ 164932 w 295275"/>
              <a:gd name="connsiteY5-38" fmla="*/ 229252 h 599179"/>
              <a:gd name="connsiteX6-39" fmla="*/ 152376 w 295275"/>
              <a:gd name="connsiteY6-40" fmla="*/ 303904 h 599179"/>
              <a:gd name="connsiteX7-41" fmla="*/ 295275 w 295275"/>
              <a:gd name="connsiteY7-42" fmla="*/ 303904 h 599179"/>
              <a:gd name="connsiteX8-43" fmla="*/ 295275 w 295275"/>
              <a:gd name="connsiteY8-44" fmla="*/ 599179 h 599179"/>
              <a:gd name="connsiteX9-45" fmla="*/ 0 w 295275"/>
              <a:gd name="connsiteY9-46" fmla="*/ 599179 h 599179"/>
              <a:gd name="connsiteX10-47" fmla="*/ 0 w 295275"/>
              <a:gd name="connsiteY10-48" fmla="*/ 303904 h 599179"/>
              <a:gd name="connsiteX11-49" fmla="*/ 5952 w 295275"/>
              <a:gd name="connsiteY11-50" fmla="*/ 269304 h 599179"/>
              <a:gd name="connsiteX12-51" fmla="*/ 204540 w 295275"/>
              <a:gd name="connsiteY12-52" fmla="*/ 547 h 599179"/>
              <a:gd name="connsiteX13-53" fmla="*/ 207995 w 295275"/>
              <a:gd name="connsiteY13-54" fmla="*/ 0 h 599179"/>
              <a:gd name="connsiteX0-55" fmla="*/ 207995 w 295275"/>
              <a:gd name="connsiteY0-56" fmla="*/ 0 h 599179"/>
              <a:gd name="connsiteX1-57" fmla="*/ 218480 w 295275"/>
              <a:gd name="connsiteY1-58" fmla="*/ 17025 h 599179"/>
              <a:gd name="connsiteX2-59" fmla="*/ 263922 w 295275"/>
              <a:gd name="connsiteY2-60" fmla="*/ 59952 h 599179"/>
              <a:gd name="connsiteX3-61" fmla="*/ 275967 w 295275"/>
              <a:gd name="connsiteY3-62" fmla="*/ 66705 h 599179"/>
              <a:gd name="connsiteX4-63" fmla="*/ 258864 w 295275"/>
              <a:gd name="connsiteY4-64" fmla="*/ 77309 h 599179"/>
              <a:gd name="connsiteX5-65" fmla="*/ 164932 w 295275"/>
              <a:gd name="connsiteY5-66" fmla="*/ 229252 h 599179"/>
              <a:gd name="connsiteX6-67" fmla="*/ 152376 w 295275"/>
              <a:gd name="connsiteY6-68" fmla="*/ 303904 h 599179"/>
              <a:gd name="connsiteX7-69" fmla="*/ 295275 w 295275"/>
              <a:gd name="connsiteY7-70" fmla="*/ 303904 h 599179"/>
              <a:gd name="connsiteX8-71" fmla="*/ 295275 w 295275"/>
              <a:gd name="connsiteY8-72" fmla="*/ 599179 h 599179"/>
              <a:gd name="connsiteX9-73" fmla="*/ 0 w 295275"/>
              <a:gd name="connsiteY9-74" fmla="*/ 599179 h 599179"/>
              <a:gd name="connsiteX10-75" fmla="*/ 0 w 295275"/>
              <a:gd name="connsiteY10-76" fmla="*/ 303904 h 599179"/>
              <a:gd name="connsiteX11-77" fmla="*/ 5952 w 295275"/>
              <a:gd name="connsiteY11-78" fmla="*/ 269304 h 599179"/>
              <a:gd name="connsiteX12-79" fmla="*/ 204540 w 295275"/>
              <a:gd name="connsiteY12-80" fmla="*/ 547 h 599179"/>
              <a:gd name="connsiteX13-81" fmla="*/ 207995 w 295275"/>
              <a:gd name="connsiteY13-82" fmla="*/ 0 h 599179"/>
              <a:gd name="connsiteX0-83" fmla="*/ 207995 w 295275"/>
              <a:gd name="connsiteY0-84" fmla="*/ 0 h 599179"/>
              <a:gd name="connsiteX1-85" fmla="*/ 218480 w 295275"/>
              <a:gd name="connsiteY1-86" fmla="*/ 17025 h 599179"/>
              <a:gd name="connsiteX2-87" fmla="*/ 263922 w 295275"/>
              <a:gd name="connsiteY2-88" fmla="*/ 59952 h 599179"/>
              <a:gd name="connsiteX3-89" fmla="*/ 275967 w 295275"/>
              <a:gd name="connsiteY3-90" fmla="*/ 66705 h 599179"/>
              <a:gd name="connsiteX4-91" fmla="*/ 258864 w 295275"/>
              <a:gd name="connsiteY4-92" fmla="*/ 77309 h 599179"/>
              <a:gd name="connsiteX5-93" fmla="*/ 152376 w 295275"/>
              <a:gd name="connsiteY5-94" fmla="*/ 303904 h 599179"/>
              <a:gd name="connsiteX6-95" fmla="*/ 295275 w 295275"/>
              <a:gd name="connsiteY6-96" fmla="*/ 303904 h 599179"/>
              <a:gd name="connsiteX7-97" fmla="*/ 295275 w 295275"/>
              <a:gd name="connsiteY7-98" fmla="*/ 599179 h 599179"/>
              <a:gd name="connsiteX8-99" fmla="*/ 0 w 295275"/>
              <a:gd name="connsiteY8-100" fmla="*/ 599179 h 599179"/>
              <a:gd name="connsiteX9-101" fmla="*/ 0 w 295275"/>
              <a:gd name="connsiteY9-102" fmla="*/ 303904 h 599179"/>
              <a:gd name="connsiteX10-103" fmla="*/ 5952 w 295275"/>
              <a:gd name="connsiteY10-104" fmla="*/ 269304 h 599179"/>
              <a:gd name="connsiteX11-105" fmla="*/ 204540 w 295275"/>
              <a:gd name="connsiteY11-106" fmla="*/ 547 h 599179"/>
              <a:gd name="connsiteX12-107" fmla="*/ 207995 w 295275"/>
              <a:gd name="connsiteY12-108" fmla="*/ 0 h 599179"/>
              <a:gd name="connsiteX0-109" fmla="*/ 207995 w 295275"/>
              <a:gd name="connsiteY0-110" fmla="*/ 0 h 599179"/>
              <a:gd name="connsiteX1-111" fmla="*/ 218480 w 295275"/>
              <a:gd name="connsiteY1-112" fmla="*/ 17025 h 599179"/>
              <a:gd name="connsiteX2-113" fmla="*/ 263922 w 295275"/>
              <a:gd name="connsiteY2-114" fmla="*/ 59952 h 599179"/>
              <a:gd name="connsiteX3-115" fmla="*/ 275967 w 295275"/>
              <a:gd name="connsiteY3-116" fmla="*/ 66705 h 599179"/>
              <a:gd name="connsiteX4-117" fmla="*/ 258864 w 295275"/>
              <a:gd name="connsiteY4-118" fmla="*/ 77309 h 599179"/>
              <a:gd name="connsiteX5-119" fmla="*/ 152376 w 295275"/>
              <a:gd name="connsiteY5-120" fmla="*/ 303904 h 599179"/>
              <a:gd name="connsiteX6-121" fmla="*/ 295275 w 295275"/>
              <a:gd name="connsiteY6-122" fmla="*/ 303904 h 599179"/>
              <a:gd name="connsiteX7-123" fmla="*/ 295275 w 295275"/>
              <a:gd name="connsiteY7-124" fmla="*/ 599179 h 599179"/>
              <a:gd name="connsiteX8-125" fmla="*/ 0 w 295275"/>
              <a:gd name="connsiteY8-126" fmla="*/ 599179 h 599179"/>
              <a:gd name="connsiteX9-127" fmla="*/ 0 w 295275"/>
              <a:gd name="connsiteY9-128" fmla="*/ 303904 h 599179"/>
              <a:gd name="connsiteX10-129" fmla="*/ 5952 w 295275"/>
              <a:gd name="connsiteY10-130" fmla="*/ 269304 h 599179"/>
              <a:gd name="connsiteX11-131" fmla="*/ 204540 w 295275"/>
              <a:gd name="connsiteY11-132" fmla="*/ 547 h 599179"/>
              <a:gd name="connsiteX12-133" fmla="*/ 207995 w 295275"/>
              <a:gd name="connsiteY12-134" fmla="*/ 0 h 599179"/>
              <a:gd name="connsiteX0-135" fmla="*/ 207995 w 295275"/>
              <a:gd name="connsiteY0-136" fmla="*/ 0 h 599179"/>
              <a:gd name="connsiteX1-137" fmla="*/ 218480 w 295275"/>
              <a:gd name="connsiteY1-138" fmla="*/ 17025 h 599179"/>
              <a:gd name="connsiteX2-139" fmla="*/ 263922 w 295275"/>
              <a:gd name="connsiteY2-140" fmla="*/ 59952 h 599179"/>
              <a:gd name="connsiteX3-141" fmla="*/ 275967 w 295275"/>
              <a:gd name="connsiteY3-142" fmla="*/ 66705 h 599179"/>
              <a:gd name="connsiteX4-143" fmla="*/ 152376 w 295275"/>
              <a:gd name="connsiteY4-144" fmla="*/ 303904 h 599179"/>
              <a:gd name="connsiteX5-145" fmla="*/ 295275 w 295275"/>
              <a:gd name="connsiteY5-146" fmla="*/ 303904 h 599179"/>
              <a:gd name="connsiteX6-147" fmla="*/ 295275 w 295275"/>
              <a:gd name="connsiteY6-148" fmla="*/ 599179 h 599179"/>
              <a:gd name="connsiteX7-149" fmla="*/ 0 w 295275"/>
              <a:gd name="connsiteY7-150" fmla="*/ 599179 h 599179"/>
              <a:gd name="connsiteX8-151" fmla="*/ 0 w 295275"/>
              <a:gd name="connsiteY8-152" fmla="*/ 303904 h 599179"/>
              <a:gd name="connsiteX9-153" fmla="*/ 5952 w 295275"/>
              <a:gd name="connsiteY9-154" fmla="*/ 269304 h 599179"/>
              <a:gd name="connsiteX10-155" fmla="*/ 204540 w 295275"/>
              <a:gd name="connsiteY10-156" fmla="*/ 547 h 599179"/>
              <a:gd name="connsiteX11-157" fmla="*/ 207995 w 295275"/>
              <a:gd name="connsiteY11-158" fmla="*/ 0 h 599179"/>
              <a:gd name="connsiteX0-159" fmla="*/ 207995 w 295275"/>
              <a:gd name="connsiteY0-160" fmla="*/ 0 h 599179"/>
              <a:gd name="connsiteX1-161" fmla="*/ 218480 w 295275"/>
              <a:gd name="connsiteY1-162" fmla="*/ 17025 h 599179"/>
              <a:gd name="connsiteX2-163" fmla="*/ 263922 w 295275"/>
              <a:gd name="connsiteY2-164" fmla="*/ 59952 h 599179"/>
              <a:gd name="connsiteX3-165" fmla="*/ 275967 w 295275"/>
              <a:gd name="connsiteY3-166" fmla="*/ 66705 h 599179"/>
              <a:gd name="connsiteX4-167" fmla="*/ 152376 w 295275"/>
              <a:gd name="connsiteY4-168" fmla="*/ 303904 h 599179"/>
              <a:gd name="connsiteX5-169" fmla="*/ 295275 w 295275"/>
              <a:gd name="connsiteY5-170" fmla="*/ 303904 h 599179"/>
              <a:gd name="connsiteX6-171" fmla="*/ 295275 w 295275"/>
              <a:gd name="connsiteY6-172" fmla="*/ 599179 h 599179"/>
              <a:gd name="connsiteX7-173" fmla="*/ 0 w 295275"/>
              <a:gd name="connsiteY7-174" fmla="*/ 599179 h 599179"/>
              <a:gd name="connsiteX8-175" fmla="*/ 0 w 295275"/>
              <a:gd name="connsiteY8-176" fmla="*/ 303904 h 599179"/>
              <a:gd name="connsiteX9-177" fmla="*/ 5952 w 295275"/>
              <a:gd name="connsiteY9-178" fmla="*/ 269304 h 599179"/>
              <a:gd name="connsiteX10-179" fmla="*/ 204540 w 295275"/>
              <a:gd name="connsiteY10-180" fmla="*/ 547 h 599179"/>
              <a:gd name="connsiteX11-181" fmla="*/ 207995 w 295275"/>
              <a:gd name="connsiteY11-182" fmla="*/ 0 h 599179"/>
              <a:gd name="connsiteX0-183" fmla="*/ 207995 w 295275"/>
              <a:gd name="connsiteY0-184" fmla="*/ 0 h 599179"/>
              <a:gd name="connsiteX1-185" fmla="*/ 218480 w 295275"/>
              <a:gd name="connsiteY1-186" fmla="*/ 17025 h 599179"/>
              <a:gd name="connsiteX2-187" fmla="*/ 263922 w 295275"/>
              <a:gd name="connsiteY2-188" fmla="*/ 59952 h 599179"/>
              <a:gd name="connsiteX3-189" fmla="*/ 275967 w 295275"/>
              <a:gd name="connsiteY3-190" fmla="*/ 66705 h 599179"/>
              <a:gd name="connsiteX4-191" fmla="*/ 152376 w 295275"/>
              <a:gd name="connsiteY4-192" fmla="*/ 303904 h 599179"/>
              <a:gd name="connsiteX5-193" fmla="*/ 295275 w 295275"/>
              <a:gd name="connsiteY5-194" fmla="*/ 303904 h 599179"/>
              <a:gd name="connsiteX6-195" fmla="*/ 295275 w 295275"/>
              <a:gd name="connsiteY6-196" fmla="*/ 599179 h 599179"/>
              <a:gd name="connsiteX7-197" fmla="*/ 0 w 295275"/>
              <a:gd name="connsiteY7-198" fmla="*/ 599179 h 599179"/>
              <a:gd name="connsiteX8-199" fmla="*/ 0 w 295275"/>
              <a:gd name="connsiteY8-200" fmla="*/ 303904 h 599179"/>
              <a:gd name="connsiteX9-201" fmla="*/ 5952 w 295275"/>
              <a:gd name="connsiteY9-202" fmla="*/ 269304 h 599179"/>
              <a:gd name="connsiteX10-203" fmla="*/ 204540 w 295275"/>
              <a:gd name="connsiteY10-204" fmla="*/ 547 h 599179"/>
              <a:gd name="connsiteX11-205" fmla="*/ 207995 w 295275"/>
              <a:gd name="connsiteY11-206" fmla="*/ 0 h 599179"/>
              <a:gd name="connsiteX0-207" fmla="*/ 207995 w 295275"/>
              <a:gd name="connsiteY0-208" fmla="*/ 0 h 599179"/>
              <a:gd name="connsiteX1-209" fmla="*/ 218480 w 295275"/>
              <a:gd name="connsiteY1-210" fmla="*/ 17025 h 599179"/>
              <a:gd name="connsiteX2-211" fmla="*/ 263922 w 295275"/>
              <a:gd name="connsiteY2-212" fmla="*/ 59952 h 599179"/>
              <a:gd name="connsiteX3-213" fmla="*/ 275967 w 295275"/>
              <a:gd name="connsiteY3-214" fmla="*/ 66705 h 599179"/>
              <a:gd name="connsiteX4-215" fmla="*/ 152376 w 295275"/>
              <a:gd name="connsiteY4-216" fmla="*/ 303904 h 599179"/>
              <a:gd name="connsiteX5-217" fmla="*/ 295275 w 295275"/>
              <a:gd name="connsiteY5-218" fmla="*/ 303904 h 599179"/>
              <a:gd name="connsiteX6-219" fmla="*/ 295275 w 295275"/>
              <a:gd name="connsiteY6-220" fmla="*/ 599179 h 599179"/>
              <a:gd name="connsiteX7-221" fmla="*/ 0 w 295275"/>
              <a:gd name="connsiteY7-222" fmla="*/ 599179 h 599179"/>
              <a:gd name="connsiteX8-223" fmla="*/ 0 w 295275"/>
              <a:gd name="connsiteY8-224" fmla="*/ 303904 h 599179"/>
              <a:gd name="connsiteX9-225" fmla="*/ 5952 w 295275"/>
              <a:gd name="connsiteY9-226" fmla="*/ 269304 h 599179"/>
              <a:gd name="connsiteX10-227" fmla="*/ 204540 w 295275"/>
              <a:gd name="connsiteY10-228" fmla="*/ 547 h 599179"/>
              <a:gd name="connsiteX11-229" fmla="*/ 207995 w 295275"/>
              <a:gd name="connsiteY11-230" fmla="*/ 0 h 599179"/>
              <a:gd name="connsiteX0-231" fmla="*/ 207995 w 295275"/>
              <a:gd name="connsiteY0-232" fmla="*/ 0 h 599179"/>
              <a:gd name="connsiteX1-233" fmla="*/ 218480 w 295275"/>
              <a:gd name="connsiteY1-234" fmla="*/ 17025 h 599179"/>
              <a:gd name="connsiteX2-235" fmla="*/ 263922 w 295275"/>
              <a:gd name="connsiteY2-236" fmla="*/ 59952 h 599179"/>
              <a:gd name="connsiteX3-237" fmla="*/ 275967 w 295275"/>
              <a:gd name="connsiteY3-238" fmla="*/ 66705 h 599179"/>
              <a:gd name="connsiteX4-239" fmla="*/ 152376 w 295275"/>
              <a:gd name="connsiteY4-240" fmla="*/ 303904 h 599179"/>
              <a:gd name="connsiteX5-241" fmla="*/ 295275 w 295275"/>
              <a:gd name="connsiteY5-242" fmla="*/ 303904 h 599179"/>
              <a:gd name="connsiteX6-243" fmla="*/ 295275 w 295275"/>
              <a:gd name="connsiteY6-244" fmla="*/ 599179 h 599179"/>
              <a:gd name="connsiteX7-245" fmla="*/ 0 w 295275"/>
              <a:gd name="connsiteY7-246" fmla="*/ 599179 h 599179"/>
              <a:gd name="connsiteX8-247" fmla="*/ 0 w 295275"/>
              <a:gd name="connsiteY8-248" fmla="*/ 303904 h 599179"/>
              <a:gd name="connsiteX9-249" fmla="*/ 204540 w 295275"/>
              <a:gd name="connsiteY9-250" fmla="*/ 547 h 599179"/>
              <a:gd name="connsiteX10-251" fmla="*/ 207995 w 295275"/>
              <a:gd name="connsiteY10-252" fmla="*/ 0 h 599179"/>
              <a:gd name="connsiteX0-253" fmla="*/ 207995 w 295275"/>
              <a:gd name="connsiteY0-254" fmla="*/ 0 h 599179"/>
              <a:gd name="connsiteX1-255" fmla="*/ 218480 w 295275"/>
              <a:gd name="connsiteY1-256" fmla="*/ 17025 h 599179"/>
              <a:gd name="connsiteX2-257" fmla="*/ 263922 w 295275"/>
              <a:gd name="connsiteY2-258" fmla="*/ 59952 h 599179"/>
              <a:gd name="connsiteX3-259" fmla="*/ 275967 w 295275"/>
              <a:gd name="connsiteY3-260" fmla="*/ 66705 h 599179"/>
              <a:gd name="connsiteX4-261" fmla="*/ 152376 w 295275"/>
              <a:gd name="connsiteY4-262" fmla="*/ 303904 h 599179"/>
              <a:gd name="connsiteX5-263" fmla="*/ 295275 w 295275"/>
              <a:gd name="connsiteY5-264" fmla="*/ 303904 h 599179"/>
              <a:gd name="connsiteX6-265" fmla="*/ 295275 w 295275"/>
              <a:gd name="connsiteY6-266" fmla="*/ 599179 h 599179"/>
              <a:gd name="connsiteX7-267" fmla="*/ 0 w 295275"/>
              <a:gd name="connsiteY7-268" fmla="*/ 599179 h 599179"/>
              <a:gd name="connsiteX8-269" fmla="*/ 0 w 295275"/>
              <a:gd name="connsiteY8-270" fmla="*/ 303904 h 599179"/>
              <a:gd name="connsiteX9-271" fmla="*/ 204540 w 295275"/>
              <a:gd name="connsiteY9-272" fmla="*/ 547 h 599179"/>
              <a:gd name="connsiteX10-273" fmla="*/ 207995 w 295275"/>
              <a:gd name="connsiteY10-274" fmla="*/ 0 h 599179"/>
              <a:gd name="connsiteX0-275" fmla="*/ 207995 w 295275"/>
              <a:gd name="connsiteY0-276" fmla="*/ 0 h 599179"/>
              <a:gd name="connsiteX1-277" fmla="*/ 218480 w 295275"/>
              <a:gd name="connsiteY1-278" fmla="*/ 17025 h 599179"/>
              <a:gd name="connsiteX2-279" fmla="*/ 263922 w 295275"/>
              <a:gd name="connsiteY2-280" fmla="*/ 59952 h 599179"/>
              <a:gd name="connsiteX3-281" fmla="*/ 275967 w 295275"/>
              <a:gd name="connsiteY3-282" fmla="*/ 66705 h 599179"/>
              <a:gd name="connsiteX4-283" fmla="*/ 152376 w 295275"/>
              <a:gd name="connsiteY4-284" fmla="*/ 303904 h 599179"/>
              <a:gd name="connsiteX5-285" fmla="*/ 295275 w 295275"/>
              <a:gd name="connsiteY5-286" fmla="*/ 303904 h 599179"/>
              <a:gd name="connsiteX6-287" fmla="*/ 295275 w 295275"/>
              <a:gd name="connsiteY6-288" fmla="*/ 599179 h 599179"/>
              <a:gd name="connsiteX7-289" fmla="*/ 0 w 295275"/>
              <a:gd name="connsiteY7-290" fmla="*/ 599179 h 599179"/>
              <a:gd name="connsiteX8-291" fmla="*/ 0 w 295275"/>
              <a:gd name="connsiteY8-292" fmla="*/ 303904 h 599179"/>
              <a:gd name="connsiteX9-293" fmla="*/ 207995 w 295275"/>
              <a:gd name="connsiteY9-294" fmla="*/ 0 h 599179"/>
              <a:gd name="connsiteX0-295" fmla="*/ 207995 w 295275"/>
              <a:gd name="connsiteY0-296" fmla="*/ 0 h 599179"/>
              <a:gd name="connsiteX1-297" fmla="*/ 218480 w 295275"/>
              <a:gd name="connsiteY1-298" fmla="*/ 17025 h 599179"/>
              <a:gd name="connsiteX2-299" fmla="*/ 263922 w 295275"/>
              <a:gd name="connsiteY2-300" fmla="*/ 59952 h 599179"/>
              <a:gd name="connsiteX3-301" fmla="*/ 275967 w 295275"/>
              <a:gd name="connsiteY3-302" fmla="*/ 66705 h 599179"/>
              <a:gd name="connsiteX4-303" fmla="*/ 152376 w 295275"/>
              <a:gd name="connsiteY4-304" fmla="*/ 303904 h 599179"/>
              <a:gd name="connsiteX5-305" fmla="*/ 295275 w 295275"/>
              <a:gd name="connsiteY5-306" fmla="*/ 303904 h 599179"/>
              <a:gd name="connsiteX6-307" fmla="*/ 295275 w 295275"/>
              <a:gd name="connsiteY6-308" fmla="*/ 599179 h 599179"/>
              <a:gd name="connsiteX7-309" fmla="*/ 0 w 295275"/>
              <a:gd name="connsiteY7-310" fmla="*/ 599179 h 599179"/>
              <a:gd name="connsiteX8-311" fmla="*/ 0 w 295275"/>
              <a:gd name="connsiteY8-312" fmla="*/ 303904 h 599179"/>
              <a:gd name="connsiteX9-313" fmla="*/ 207995 w 295275"/>
              <a:gd name="connsiteY9-314" fmla="*/ 0 h 599179"/>
              <a:gd name="connsiteX0-315" fmla="*/ 207995 w 295275"/>
              <a:gd name="connsiteY0-316" fmla="*/ 0 h 599179"/>
              <a:gd name="connsiteX1-317" fmla="*/ 218480 w 295275"/>
              <a:gd name="connsiteY1-318" fmla="*/ 17025 h 599179"/>
              <a:gd name="connsiteX2-319" fmla="*/ 263922 w 295275"/>
              <a:gd name="connsiteY2-320" fmla="*/ 59952 h 599179"/>
              <a:gd name="connsiteX3-321" fmla="*/ 275967 w 295275"/>
              <a:gd name="connsiteY3-322" fmla="*/ 66705 h 599179"/>
              <a:gd name="connsiteX4-323" fmla="*/ 152376 w 295275"/>
              <a:gd name="connsiteY4-324" fmla="*/ 303904 h 599179"/>
              <a:gd name="connsiteX5-325" fmla="*/ 295275 w 295275"/>
              <a:gd name="connsiteY5-326" fmla="*/ 303904 h 599179"/>
              <a:gd name="connsiteX6-327" fmla="*/ 295275 w 295275"/>
              <a:gd name="connsiteY6-328" fmla="*/ 599179 h 599179"/>
              <a:gd name="connsiteX7-329" fmla="*/ 0 w 295275"/>
              <a:gd name="connsiteY7-330" fmla="*/ 599179 h 599179"/>
              <a:gd name="connsiteX8-331" fmla="*/ 0 w 295275"/>
              <a:gd name="connsiteY8-332" fmla="*/ 303904 h 599179"/>
              <a:gd name="connsiteX9-333" fmla="*/ 207995 w 295275"/>
              <a:gd name="connsiteY9-334" fmla="*/ 0 h 599179"/>
              <a:gd name="connsiteX0-335" fmla="*/ 207995 w 295275"/>
              <a:gd name="connsiteY0-336" fmla="*/ 0 h 599179"/>
              <a:gd name="connsiteX1-337" fmla="*/ 218480 w 295275"/>
              <a:gd name="connsiteY1-338" fmla="*/ 17025 h 599179"/>
              <a:gd name="connsiteX2-339" fmla="*/ 263922 w 295275"/>
              <a:gd name="connsiteY2-340" fmla="*/ 59952 h 599179"/>
              <a:gd name="connsiteX3-341" fmla="*/ 275967 w 295275"/>
              <a:gd name="connsiteY3-342" fmla="*/ 66705 h 599179"/>
              <a:gd name="connsiteX4-343" fmla="*/ 152376 w 295275"/>
              <a:gd name="connsiteY4-344" fmla="*/ 303904 h 599179"/>
              <a:gd name="connsiteX5-345" fmla="*/ 295275 w 295275"/>
              <a:gd name="connsiteY5-346" fmla="*/ 303904 h 599179"/>
              <a:gd name="connsiteX6-347" fmla="*/ 295275 w 295275"/>
              <a:gd name="connsiteY6-348" fmla="*/ 599179 h 599179"/>
              <a:gd name="connsiteX7-349" fmla="*/ 0 w 295275"/>
              <a:gd name="connsiteY7-350" fmla="*/ 599179 h 599179"/>
              <a:gd name="connsiteX8-351" fmla="*/ 0 w 295275"/>
              <a:gd name="connsiteY8-352" fmla="*/ 303904 h 599179"/>
              <a:gd name="connsiteX9-353" fmla="*/ 207995 w 295275"/>
              <a:gd name="connsiteY9-354" fmla="*/ 0 h 599179"/>
              <a:gd name="connsiteX0-355" fmla="*/ 207995 w 295275"/>
              <a:gd name="connsiteY0-356" fmla="*/ 0 h 599179"/>
              <a:gd name="connsiteX1-357" fmla="*/ 218480 w 295275"/>
              <a:gd name="connsiteY1-358" fmla="*/ 17025 h 599179"/>
              <a:gd name="connsiteX2-359" fmla="*/ 263922 w 295275"/>
              <a:gd name="connsiteY2-360" fmla="*/ 59952 h 599179"/>
              <a:gd name="connsiteX3-361" fmla="*/ 275967 w 295275"/>
              <a:gd name="connsiteY3-362" fmla="*/ 66705 h 599179"/>
              <a:gd name="connsiteX4-363" fmla="*/ 152376 w 295275"/>
              <a:gd name="connsiteY4-364" fmla="*/ 303904 h 599179"/>
              <a:gd name="connsiteX5-365" fmla="*/ 295275 w 295275"/>
              <a:gd name="connsiteY5-366" fmla="*/ 303904 h 599179"/>
              <a:gd name="connsiteX6-367" fmla="*/ 295275 w 295275"/>
              <a:gd name="connsiteY6-368" fmla="*/ 599179 h 599179"/>
              <a:gd name="connsiteX7-369" fmla="*/ 0 w 295275"/>
              <a:gd name="connsiteY7-370" fmla="*/ 599179 h 599179"/>
              <a:gd name="connsiteX8-371" fmla="*/ 0 w 295275"/>
              <a:gd name="connsiteY8-372" fmla="*/ 303904 h 599179"/>
              <a:gd name="connsiteX9-373" fmla="*/ 207995 w 295275"/>
              <a:gd name="connsiteY9-374" fmla="*/ 0 h 599179"/>
              <a:gd name="connsiteX0-375" fmla="*/ 207995 w 295275"/>
              <a:gd name="connsiteY0-376" fmla="*/ 0 h 599179"/>
              <a:gd name="connsiteX1-377" fmla="*/ 218480 w 295275"/>
              <a:gd name="connsiteY1-378" fmla="*/ 17025 h 599179"/>
              <a:gd name="connsiteX2-379" fmla="*/ 263922 w 295275"/>
              <a:gd name="connsiteY2-380" fmla="*/ 59952 h 599179"/>
              <a:gd name="connsiteX3-381" fmla="*/ 275967 w 295275"/>
              <a:gd name="connsiteY3-382" fmla="*/ 66705 h 599179"/>
              <a:gd name="connsiteX4-383" fmla="*/ 152376 w 295275"/>
              <a:gd name="connsiteY4-384" fmla="*/ 303904 h 599179"/>
              <a:gd name="connsiteX5-385" fmla="*/ 295275 w 295275"/>
              <a:gd name="connsiteY5-386" fmla="*/ 303904 h 599179"/>
              <a:gd name="connsiteX6-387" fmla="*/ 295275 w 295275"/>
              <a:gd name="connsiteY6-388" fmla="*/ 599179 h 599179"/>
              <a:gd name="connsiteX7-389" fmla="*/ 0 w 295275"/>
              <a:gd name="connsiteY7-390" fmla="*/ 599179 h 599179"/>
              <a:gd name="connsiteX8-391" fmla="*/ 0 w 295275"/>
              <a:gd name="connsiteY8-392" fmla="*/ 303904 h 599179"/>
              <a:gd name="connsiteX9-393" fmla="*/ 207995 w 295275"/>
              <a:gd name="connsiteY9-394" fmla="*/ 0 h 599179"/>
              <a:gd name="connsiteX0-395" fmla="*/ 207995 w 295275"/>
              <a:gd name="connsiteY0-396" fmla="*/ 0 h 599179"/>
              <a:gd name="connsiteX1-397" fmla="*/ 218480 w 295275"/>
              <a:gd name="connsiteY1-398" fmla="*/ 17025 h 599179"/>
              <a:gd name="connsiteX2-399" fmla="*/ 263922 w 295275"/>
              <a:gd name="connsiteY2-400" fmla="*/ 59952 h 599179"/>
              <a:gd name="connsiteX3-401" fmla="*/ 275967 w 295275"/>
              <a:gd name="connsiteY3-402" fmla="*/ 66705 h 599179"/>
              <a:gd name="connsiteX4-403" fmla="*/ 152376 w 295275"/>
              <a:gd name="connsiteY4-404" fmla="*/ 303904 h 599179"/>
              <a:gd name="connsiteX5-405" fmla="*/ 295275 w 295275"/>
              <a:gd name="connsiteY5-406" fmla="*/ 303904 h 599179"/>
              <a:gd name="connsiteX6-407" fmla="*/ 295275 w 295275"/>
              <a:gd name="connsiteY6-408" fmla="*/ 599179 h 599179"/>
              <a:gd name="connsiteX7-409" fmla="*/ 0 w 295275"/>
              <a:gd name="connsiteY7-410" fmla="*/ 599179 h 599179"/>
              <a:gd name="connsiteX8-411" fmla="*/ 0 w 295275"/>
              <a:gd name="connsiteY8-412" fmla="*/ 303904 h 599179"/>
              <a:gd name="connsiteX9-413" fmla="*/ 207995 w 295275"/>
              <a:gd name="connsiteY9-414" fmla="*/ 0 h 599179"/>
              <a:gd name="connsiteX0-415" fmla="*/ 207995 w 295275"/>
              <a:gd name="connsiteY0-416" fmla="*/ 0 h 599179"/>
              <a:gd name="connsiteX1-417" fmla="*/ 218480 w 295275"/>
              <a:gd name="connsiteY1-418" fmla="*/ 17025 h 599179"/>
              <a:gd name="connsiteX2-419" fmla="*/ 263922 w 295275"/>
              <a:gd name="connsiteY2-420" fmla="*/ 59952 h 599179"/>
              <a:gd name="connsiteX3-421" fmla="*/ 275967 w 295275"/>
              <a:gd name="connsiteY3-422" fmla="*/ 66705 h 599179"/>
              <a:gd name="connsiteX4-423" fmla="*/ 152376 w 295275"/>
              <a:gd name="connsiteY4-424" fmla="*/ 303904 h 599179"/>
              <a:gd name="connsiteX5-425" fmla="*/ 295275 w 295275"/>
              <a:gd name="connsiteY5-426" fmla="*/ 303904 h 599179"/>
              <a:gd name="connsiteX6-427" fmla="*/ 295275 w 295275"/>
              <a:gd name="connsiteY6-428" fmla="*/ 599179 h 599179"/>
              <a:gd name="connsiteX7-429" fmla="*/ 0 w 295275"/>
              <a:gd name="connsiteY7-430" fmla="*/ 599179 h 599179"/>
              <a:gd name="connsiteX8-431" fmla="*/ 0 w 295275"/>
              <a:gd name="connsiteY8-432" fmla="*/ 334942 h 599179"/>
              <a:gd name="connsiteX9-433" fmla="*/ 207995 w 295275"/>
              <a:gd name="connsiteY9-434" fmla="*/ 0 h 599179"/>
              <a:gd name="connsiteX0-435" fmla="*/ 207995 w 295275"/>
              <a:gd name="connsiteY0-436" fmla="*/ 0 h 599179"/>
              <a:gd name="connsiteX1-437" fmla="*/ 218480 w 295275"/>
              <a:gd name="connsiteY1-438" fmla="*/ 17025 h 599179"/>
              <a:gd name="connsiteX2-439" fmla="*/ 263922 w 295275"/>
              <a:gd name="connsiteY2-440" fmla="*/ 59952 h 599179"/>
              <a:gd name="connsiteX3-441" fmla="*/ 275967 w 295275"/>
              <a:gd name="connsiteY3-442" fmla="*/ 66705 h 599179"/>
              <a:gd name="connsiteX4-443" fmla="*/ 152376 w 295275"/>
              <a:gd name="connsiteY4-444" fmla="*/ 303904 h 599179"/>
              <a:gd name="connsiteX5-445" fmla="*/ 295275 w 295275"/>
              <a:gd name="connsiteY5-446" fmla="*/ 303904 h 599179"/>
              <a:gd name="connsiteX6-447" fmla="*/ 295275 w 295275"/>
              <a:gd name="connsiteY6-448" fmla="*/ 599179 h 599179"/>
              <a:gd name="connsiteX7-449" fmla="*/ 0 w 295275"/>
              <a:gd name="connsiteY7-450" fmla="*/ 599179 h 599179"/>
              <a:gd name="connsiteX8-451" fmla="*/ 0 w 295275"/>
              <a:gd name="connsiteY8-452" fmla="*/ 334942 h 599179"/>
              <a:gd name="connsiteX9-453" fmla="*/ 207995 w 295275"/>
              <a:gd name="connsiteY9-454" fmla="*/ 0 h 599179"/>
              <a:gd name="connsiteX0-455" fmla="*/ 207995 w 295275"/>
              <a:gd name="connsiteY0-456" fmla="*/ 0 h 599179"/>
              <a:gd name="connsiteX1-457" fmla="*/ 218480 w 295275"/>
              <a:gd name="connsiteY1-458" fmla="*/ 17025 h 599179"/>
              <a:gd name="connsiteX2-459" fmla="*/ 263922 w 295275"/>
              <a:gd name="connsiteY2-460" fmla="*/ 59952 h 599179"/>
              <a:gd name="connsiteX3-461" fmla="*/ 275967 w 295275"/>
              <a:gd name="connsiteY3-462" fmla="*/ 66705 h 599179"/>
              <a:gd name="connsiteX4-463" fmla="*/ 152376 w 295275"/>
              <a:gd name="connsiteY4-464" fmla="*/ 303904 h 599179"/>
              <a:gd name="connsiteX5-465" fmla="*/ 295275 w 295275"/>
              <a:gd name="connsiteY5-466" fmla="*/ 303904 h 599179"/>
              <a:gd name="connsiteX6-467" fmla="*/ 295275 w 295275"/>
              <a:gd name="connsiteY6-468" fmla="*/ 599179 h 599179"/>
              <a:gd name="connsiteX7-469" fmla="*/ 0 w 295275"/>
              <a:gd name="connsiteY7-470" fmla="*/ 599179 h 599179"/>
              <a:gd name="connsiteX8-471" fmla="*/ 0 w 295275"/>
              <a:gd name="connsiteY8-472" fmla="*/ 334942 h 599179"/>
              <a:gd name="connsiteX9-473" fmla="*/ 207995 w 295275"/>
              <a:gd name="connsiteY9-474" fmla="*/ 0 h 599179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19" y="connsiteY9-20"/>
              </a:cxn>
            </a:cxnLst>
            <a:rect l="l" t="t" r="r" b="b"/>
            <a:pathLst>
              <a:path w="295275" h="599179">
                <a:moveTo>
                  <a:pt x="207995" y="0"/>
                </a:moveTo>
                <a:lnTo>
                  <a:pt x="218480" y="17025"/>
                </a:lnTo>
                <a:cubicBezTo>
                  <a:pt x="231034" y="32364"/>
                  <a:pt x="246314" y="46986"/>
                  <a:pt x="263922" y="59952"/>
                </a:cubicBezTo>
                <a:lnTo>
                  <a:pt x="275967" y="66705"/>
                </a:lnTo>
                <a:cubicBezTo>
                  <a:pt x="274744" y="66607"/>
                  <a:pt x="166924" y="148026"/>
                  <a:pt x="152376" y="303904"/>
                </a:cubicBezTo>
                <a:lnTo>
                  <a:pt x="295275" y="303904"/>
                </a:lnTo>
                <a:lnTo>
                  <a:pt x="295275" y="599179"/>
                </a:lnTo>
                <a:lnTo>
                  <a:pt x="0" y="599179"/>
                </a:lnTo>
                <a:lnTo>
                  <a:pt x="0" y="334942"/>
                </a:lnTo>
                <a:cubicBezTo>
                  <a:pt x="10368" y="113589"/>
                  <a:pt x="207637" y="2353"/>
                  <a:pt x="207995" y="0"/>
                </a:cubicBezTo>
                <a:close/>
              </a:path>
            </a:pathLst>
          </a:custGeom>
          <a:solidFill>
            <a:schemeClr val="accent1">
              <a:alpha val="80000"/>
            </a:schemeClr>
          </a:solidFill>
          <a:ln w="31750" cap="rnd">
            <a:noFill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>
              <a:lnSpc>
                <a:spcPct val="120000"/>
              </a:lnSpc>
            </a:pPr>
            <a:endParaRPr lang="zh-CN" altLang="en-US" sz="1350"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27" name="任意多边形: 形状 13"/>
          <p:cNvSpPr>
            <a:spLocks noChangeAspect="1"/>
          </p:cNvSpPr>
          <p:nvPr>
            <p:custDataLst>
              <p:tags r:id="rId5"/>
            </p:custDataLst>
          </p:nvPr>
        </p:nvSpPr>
        <p:spPr>
          <a:xfrm rot="10800000" flipH="1" flipV="1">
            <a:off x="1396841" y="1970723"/>
            <a:ext cx="211455" cy="429101"/>
          </a:xfrm>
          <a:custGeom>
            <a:avLst/>
            <a:gdLst>
              <a:gd name="connsiteX0" fmla="*/ 207995 w 295275"/>
              <a:gd name="connsiteY0" fmla="*/ 0 h 599179"/>
              <a:gd name="connsiteX1" fmla="*/ 218480 w 295275"/>
              <a:gd name="connsiteY1" fmla="*/ 17025 h 599179"/>
              <a:gd name="connsiteX2" fmla="*/ 263922 w 295275"/>
              <a:gd name="connsiteY2" fmla="*/ 59952 h 599179"/>
              <a:gd name="connsiteX3" fmla="*/ 275967 w 295275"/>
              <a:gd name="connsiteY3" fmla="*/ 66705 h 599179"/>
              <a:gd name="connsiteX4" fmla="*/ 258864 w 295275"/>
              <a:gd name="connsiteY4" fmla="*/ 77309 h 599179"/>
              <a:gd name="connsiteX5" fmla="*/ 164932 w 295275"/>
              <a:gd name="connsiteY5" fmla="*/ 229252 h 599179"/>
              <a:gd name="connsiteX6" fmla="*/ 145322 w 295275"/>
              <a:gd name="connsiteY6" fmla="*/ 303904 h 599179"/>
              <a:gd name="connsiteX7" fmla="*/ 295275 w 295275"/>
              <a:gd name="connsiteY7" fmla="*/ 303904 h 599179"/>
              <a:gd name="connsiteX8" fmla="*/ 295275 w 295275"/>
              <a:gd name="connsiteY8" fmla="*/ 599179 h 599179"/>
              <a:gd name="connsiteX9" fmla="*/ 0 w 295275"/>
              <a:gd name="connsiteY9" fmla="*/ 599179 h 599179"/>
              <a:gd name="connsiteX10" fmla="*/ 0 w 295275"/>
              <a:gd name="connsiteY10" fmla="*/ 303904 h 599179"/>
              <a:gd name="connsiteX11" fmla="*/ 5952 w 295275"/>
              <a:gd name="connsiteY11" fmla="*/ 269304 h 599179"/>
              <a:gd name="connsiteX12" fmla="*/ 204540 w 295275"/>
              <a:gd name="connsiteY12" fmla="*/ 547 h 599179"/>
              <a:gd name="connsiteX0-1" fmla="*/ 207995 w 295275"/>
              <a:gd name="connsiteY0-2" fmla="*/ 0 h 599179"/>
              <a:gd name="connsiteX1-3" fmla="*/ 218480 w 295275"/>
              <a:gd name="connsiteY1-4" fmla="*/ 17025 h 599179"/>
              <a:gd name="connsiteX2-5" fmla="*/ 263922 w 295275"/>
              <a:gd name="connsiteY2-6" fmla="*/ 59952 h 599179"/>
              <a:gd name="connsiteX3-7" fmla="*/ 275967 w 295275"/>
              <a:gd name="connsiteY3-8" fmla="*/ 66705 h 599179"/>
              <a:gd name="connsiteX4-9" fmla="*/ 258864 w 295275"/>
              <a:gd name="connsiteY4-10" fmla="*/ 77309 h 599179"/>
              <a:gd name="connsiteX5-11" fmla="*/ 164932 w 295275"/>
              <a:gd name="connsiteY5-12" fmla="*/ 229252 h 599179"/>
              <a:gd name="connsiteX6-13" fmla="*/ 152376 w 295275"/>
              <a:gd name="connsiteY6-14" fmla="*/ 303904 h 599179"/>
              <a:gd name="connsiteX7-15" fmla="*/ 295275 w 295275"/>
              <a:gd name="connsiteY7-16" fmla="*/ 303904 h 599179"/>
              <a:gd name="connsiteX8-17" fmla="*/ 295275 w 295275"/>
              <a:gd name="connsiteY8-18" fmla="*/ 599179 h 599179"/>
              <a:gd name="connsiteX9-19" fmla="*/ 0 w 295275"/>
              <a:gd name="connsiteY9-20" fmla="*/ 599179 h 599179"/>
              <a:gd name="connsiteX10-21" fmla="*/ 0 w 295275"/>
              <a:gd name="connsiteY10-22" fmla="*/ 303904 h 599179"/>
              <a:gd name="connsiteX11-23" fmla="*/ 5952 w 295275"/>
              <a:gd name="connsiteY11-24" fmla="*/ 269304 h 599179"/>
              <a:gd name="connsiteX12-25" fmla="*/ 204540 w 295275"/>
              <a:gd name="connsiteY12-26" fmla="*/ 547 h 599179"/>
              <a:gd name="connsiteX13" fmla="*/ 207995 w 295275"/>
              <a:gd name="connsiteY13" fmla="*/ 0 h 599179"/>
              <a:gd name="connsiteX0-27" fmla="*/ 207995 w 295275"/>
              <a:gd name="connsiteY0-28" fmla="*/ 0 h 599179"/>
              <a:gd name="connsiteX1-29" fmla="*/ 218480 w 295275"/>
              <a:gd name="connsiteY1-30" fmla="*/ 17025 h 599179"/>
              <a:gd name="connsiteX2-31" fmla="*/ 263922 w 295275"/>
              <a:gd name="connsiteY2-32" fmla="*/ 59952 h 599179"/>
              <a:gd name="connsiteX3-33" fmla="*/ 275967 w 295275"/>
              <a:gd name="connsiteY3-34" fmla="*/ 66705 h 599179"/>
              <a:gd name="connsiteX4-35" fmla="*/ 258864 w 295275"/>
              <a:gd name="connsiteY4-36" fmla="*/ 77309 h 599179"/>
              <a:gd name="connsiteX5-37" fmla="*/ 164932 w 295275"/>
              <a:gd name="connsiteY5-38" fmla="*/ 229252 h 599179"/>
              <a:gd name="connsiteX6-39" fmla="*/ 152376 w 295275"/>
              <a:gd name="connsiteY6-40" fmla="*/ 303904 h 599179"/>
              <a:gd name="connsiteX7-41" fmla="*/ 295275 w 295275"/>
              <a:gd name="connsiteY7-42" fmla="*/ 303904 h 599179"/>
              <a:gd name="connsiteX8-43" fmla="*/ 295275 w 295275"/>
              <a:gd name="connsiteY8-44" fmla="*/ 599179 h 599179"/>
              <a:gd name="connsiteX9-45" fmla="*/ 0 w 295275"/>
              <a:gd name="connsiteY9-46" fmla="*/ 599179 h 599179"/>
              <a:gd name="connsiteX10-47" fmla="*/ 0 w 295275"/>
              <a:gd name="connsiteY10-48" fmla="*/ 303904 h 599179"/>
              <a:gd name="connsiteX11-49" fmla="*/ 5952 w 295275"/>
              <a:gd name="connsiteY11-50" fmla="*/ 269304 h 599179"/>
              <a:gd name="connsiteX12-51" fmla="*/ 204540 w 295275"/>
              <a:gd name="connsiteY12-52" fmla="*/ 547 h 599179"/>
              <a:gd name="connsiteX13-53" fmla="*/ 207995 w 295275"/>
              <a:gd name="connsiteY13-54" fmla="*/ 0 h 599179"/>
              <a:gd name="connsiteX0-55" fmla="*/ 207995 w 295275"/>
              <a:gd name="connsiteY0-56" fmla="*/ 0 h 599179"/>
              <a:gd name="connsiteX1-57" fmla="*/ 218480 w 295275"/>
              <a:gd name="connsiteY1-58" fmla="*/ 17025 h 599179"/>
              <a:gd name="connsiteX2-59" fmla="*/ 263922 w 295275"/>
              <a:gd name="connsiteY2-60" fmla="*/ 59952 h 599179"/>
              <a:gd name="connsiteX3-61" fmla="*/ 275967 w 295275"/>
              <a:gd name="connsiteY3-62" fmla="*/ 66705 h 599179"/>
              <a:gd name="connsiteX4-63" fmla="*/ 258864 w 295275"/>
              <a:gd name="connsiteY4-64" fmla="*/ 77309 h 599179"/>
              <a:gd name="connsiteX5-65" fmla="*/ 164932 w 295275"/>
              <a:gd name="connsiteY5-66" fmla="*/ 229252 h 599179"/>
              <a:gd name="connsiteX6-67" fmla="*/ 152376 w 295275"/>
              <a:gd name="connsiteY6-68" fmla="*/ 303904 h 599179"/>
              <a:gd name="connsiteX7-69" fmla="*/ 295275 w 295275"/>
              <a:gd name="connsiteY7-70" fmla="*/ 303904 h 599179"/>
              <a:gd name="connsiteX8-71" fmla="*/ 295275 w 295275"/>
              <a:gd name="connsiteY8-72" fmla="*/ 599179 h 599179"/>
              <a:gd name="connsiteX9-73" fmla="*/ 0 w 295275"/>
              <a:gd name="connsiteY9-74" fmla="*/ 599179 h 599179"/>
              <a:gd name="connsiteX10-75" fmla="*/ 0 w 295275"/>
              <a:gd name="connsiteY10-76" fmla="*/ 303904 h 599179"/>
              <a:gd name="connsiteX11-77" fmla="*/ 5952 w 295275"/>
              <a:gd name="connsiteY11-78" fmla="*/ 269304 h 599179"/>
              <a:gd name="connsiteX12-79" fmla="*/ 204540 w 295275"/>
              <a:gd name="connsiteY12-80" fmla="*/ 547 h 599179"/>
              <a:gd name="connsiteX13-81" fmla="*/ 207995 w 295275"/>
              <a:gd name="connsiteY13-82" fmla="*/ 0 h 599179"/>
              <a:gd name="connsiteX0-83" fmla="*/ 207995 w 295275"/>
              <a:gd name="connsiteY0-84" fmla="*/ 0 h 599179"/>
              <a:gd name="connsiteX1-85" fmla="*/ 218480 w 295275"/>
              <a:gd name="connsiteY1-86" fmla="*/ 17025 h 599179"/>
              <a:gd name="connsiteX2-87" fmla="*/ 263922 w 295275"/>
              <a:gd name="connsiteY2-88" fmla="*/ 59952 h 599179"/>
              <a:gd name="connsiteX3-89" fmla="*/ 275967 w 295275"/>
              <a:gd name="connsiteY3-90" fmla="*/ 66705 h 599179"/>
              <a:gd name="connsiteX4-91" fmla="*/ 258864 w 295275"/>
              <a:gd name="connsiteY4-92" fmla="*/ 77309 h 599179"/>
              <a:gd name="connsiteX5-93" fmla="*/ 152376 w 295275"/>
              <a:gd name="connsiteY5-94" fmla="*/ 303904 h 599179"/>
              <a:gd name="connsiteX6-95" fmla="*/ 295275 w 295275"/>
              <a:gd name="connsiteY6-96" fmla="*/ 303904 h 599179"/>
              <a:gd name="connsiteX7-97" fmla="*/ 295275 w 295275"/>
              <a:gd name="connsiteY7-98" fmla="*/ 599179 h 599179"/>
              <a:gd name="connsiteX8-99" fmla="*/ 0 w 295275"/>
              <a:gd name="connsiteY8-100" fmla="*/ 599179 h 599179"/>
              <a:gd name="connsiteX9-101" fmla="*/ 0 w 295275"/>
              <a:gd name="connsiteY9-102" fmla="*/ 303904 h 599179"/>
              <a:gd name="connsiteX10-103" fmla="*/ 5952 w 295275"/>
              <a:gd name="connsiteY10-104" fmla="*/ 269304 h 599179"/>
              <a:gd name="connsiteX11-105" fmla="*/ 204540 w 295275"/>
              <a:gd name="connsiteY11-106" fmla="*/ 547 h 599179"/>
              <a:gd name="connsiteX12-107" fmla="*/ 207995 w 295275"/>
              <a:gd name="connsiteY12-108" fmla="*/ 0 h 599179"/>
              <a:gd name="connsiteX0-109" fmla="*/ 207995 w 295275"/>
              <a:gd name="connsiteY0-110" fmla="*/ 0 h 599179"/>
              <a:gd name="connsiteX1-111" fmla="*/ 218480 w 295275"/>
              <a:gd name="connsiteY1-112" fmla="*/ 17025 h 599179"/>
              <a:gd name="connsiteX2-113" fmla="*/ 263922 w 295275"/>
              <a:gd name="connsiteY2-114" fmla="*/ 59952 h 599179"/>
              <a:gd name="connsiteX3-115" fmla="*/ 275967 w 295275"/>
              <a:gd name="connsiteY3-116" fmla="*/ 66705 h 599179"/>
              <a:gd name="connsiteX4-117" fmla="*/ 258864 w 295275"/>
              <a:gd name="connsiteY4-118" fmla="*/ 77309 h 599179"/>
              <a:gd name="connsiteX5-119" fmla="*/ 152376 w 295275"/>
              <a:gd name="connsiteY5-120" fmla="*/ 303904 h 599179"/>
              <a:gd name="connsiteX6-121" fmla="*/ 295275 w 295275"/>
              <a:gd name="connsiteY6-122" fmla="*/ 303904 h 599179"/>
              <a:gd name="connsiteX7-123" fmla="*/ 295275 w 295275"/>
              <a:gd name="connsiteY7-124" fmla="*/ 599179 h 599179"/>
              <a:gd name="connsiteX8-125" fmla="*/ 0 w 295275"/>
              <a:gd name="connsiteY8-126" fmla="*/ 599179 h 599179"/>
              <a:gd name="connsiteX9-127" fmla="*/ 0 w 295275"/>
              <a:gd name="connsiteY9-128" fmla="*/ 303904 h 599179"/>
              <a:gd name="connsiteX10-129" fmla="*/ 5952 w 295275"/>
              <a:gd name="connsiteY10-130" fmla="*/ 269304 h 599179"/>
              <a:gd name="connsiteX11-131" fmla="*/ 204540 w 295275"/>
              <a:gd name="connsiteY11-132" fmla="*/ 547 h 599179"/>
              <a:gd name="connsiteX12-133" fmla="*/ 207995 w 295275"/>
              <a:gd name="connsiteY12-134" fmla="*/ 0 h 599179"/>
              <a:gd name="connsiteX0-135" fmla="*/ 207995 w 295275"/>
              <a:gd name="connsiteY0-136" fmla="*/ 0 h 599179"/>
              <a:gd name="connsiteX1-137" fmla="*/ 218480 w 295275"/>
              <a:gd name="connsiteY1-138" fmla="*/ 17025 h 599179"/>
              <a:gd name="connsiteX2-139" fmla="*/ 263922 w 295275"/>
              <a:gd name="connsiteY2-140" fmla="*/ 59952 h 599179"/>
              <a:gd name="connsiteX3-141" fmla="*/ 275967 w 295275"/>
              <a:gd name="connsiteY3-142" fmla="*/ 66705 h 599179"/>
              <a:gd name="connsiteX4-143" fmla="*/ 152376 w 295275"/>
              <a:gd name="connsiteY4-144" fmla="*/ 303904 h 599179"/>
              <a:gd name="connsiteX5-145" fmla="*/ 295275 w 295275"/>
              <a:gd name="connsiteY5-146" fmla="*/ 303904 h 599179"/>
              <a:gd name="connsiteX6-147" fmla="*/ 295275 w 295275"/>
              <a:gd name="connsiteY6-148" fmla="*/ 599179 h 599179"/>
              <a:gd name="connsiteX7-149" fmla="*/ 0 w 295275"/>
              <a:gd name="connsiteY7-150" fmla="*/ 599179 h 599179"/>
              <a:gd name="connsiteX8-151" fmla="*/ 0 w 295275"/>
              <a:gd name="connsiteY8-152" fmla="*/ 303904 h 599179"/>
              <a:gd name="connsiteX9-153" fmla="*/ 5952 w 295275"/>
              <a:gd name="connsiteY9-154" fmla="*/ 269304 h 599179"/>
              <a:gd name="connsiteX10-155" fmla="*/ 204540 w 295275"/>
              <a:gd name="connsiteY10-156" fmla="*/ 547 h 599179"/>
              <a:gd name="connsiteX11-157" fmla="*/ 207995 w 295275"/>
              <a:gd name="connsiteY11-158" fmla="*/ 0 h 599179"/>
              <a:gd name="connsiteX0-159" fmla="*/ 207995 w 295275"/>
              <a:gd name="connsiteY0-160" fmla="*/ 0 h 599179"/>
              <a:gd name="connsiteX1-161" fmla="*/ 218480 w 295275"/>
              <a:gd name="connsiteY1-162" fmla="*/ 17025 h 599179"/>
              <a:gd name="connsiteX2-163" fmla="*/ 263922 w 295275"/>
              <a:gd name="connsiteY2-164" fmla="*/ 59952 h 599179"/>
              <a:gd name="connsiteX3-165" fmla="*/ 275967 w 295275"/>
              <a:gd name="connsiteY3-166" fmla="*/ 66705 h 599179"/>
              <a:gd name="connsiteX4-167" fmla="*/ 152376 w 295275"/>
              <a:gd name="connsiteY4-168" fmla="*/ 303904 h 599179"/>
              <a:gd name="connsiteX5-169" fmla="*/ 295275 w 295275"/>
              <a:gd name="connsiteY5-170" fmla="*/ 303904 h 599179"/>
              <a:gd name="connsiteX6-171" fmla="*/ 295275 w 295275"/>
              <a:gd name="connsiteY6-172" fmla="*/ 599179 h 599179"/>
              <a:gd name="connsiteX7-173" fmla="*/ 0 w 295275"/>
              <a:gd name="connsiteY7-174" fmla="*/ 599179 h 599179"/>
              <a:gd name="connsiteX8-175" fmla="*/ 0 w 295275"/>
              <a:gd name="connsiteY8-176" fmla="*/ 303904 h 599179"/>
              <a:gd name="connsiteX9-177" fmla="*/ 5952 w 295275"/>
              <a:gd name="connsiteY9-178" fmla="*/ 269304 h 599179"/>
              <a:gd name="connsiteX10-179" fmla="*/ 204540 w 295275"/>
              <a:gd name="connsiteY10-180" fmla="*/ 547 h 599179"/>
              <a:gd name="connsiteX11-181" fmla="*/ 207995 w 295275"/>
              <a:gd name="connsiteY11-182" fmla="*/ 0 h 599179"/>
              <a:gd name="connsiteX0-183" fmla="*/ 207995 w 295275"/>
              <a:gd name="connsiteY0-184" fmla="*/ 0 h 599179"/>
              <a:gd name="connsiteX1-185" fmla="*/ 218480 w 295275"/>
              <a:gd name="connsiteY1-186" fmla="*/ 17025 h 599179"/>
              <a:gd name="connsiteX2-187" fmla="*/ 263922 w 295275"/>
              <a:gd name="connsiteY2-188" fmla="*/ 59952 h 599179"/>
              <a:gd name="connsiteX3-189" fmla="*/ 275967 w 295275"/>
              <a:gd name="connsiteY3-190" fmla="*/ 66705 h 599179"/>
              <a:gd name="connsiteX4-191" fmla="*/ 152376 w 295275"/>
              <a:gd name="connsiteY4-192" fmla="*/ 303904 h 599179"/>
              <a:gd name="connsiteX5-193" fmla="*/ 295275 w 295275"/>
              <a:gd name="connsiteY5-194" fmla="*/ 303904 h 599179"/>
              <a:gd name="connsiteX6-195" fmla="*/ 295275 w 295275"/>
              <a:gd name="connsiteY6-196" fmla="*/ 599179 h 599179"/>
              <a:gd name="connsiteX7-197" fmla="*/ 0 w 295275"/>
              <a:gd name="connsiteY7-198" fmla="*/ 599179 h 599179"/>
              <a:gd name="connsiteX8-199" fmla="*/ 0 w 295275"/>
              <a:gd name="connsiteY8-200" fmla="*/ 303904 h 599179"/>
              <a:gd name="connsiteX9-201" fmla="*/ 5952 w 295275"/>
              <a:gd name="connsiteY9-202" fmla="*/ 269304 h 599179"/>
              <a:gd name="connsiteX10-203" fmla="*/ 204540 w 295275"/>
              <a:gd name="connsiteY10-204" fmla="*/ 547 h 599179"/>
              <a:gd name="connsiteX11-205" fmla="*/ 207995 w 295275"/>
              <a:gd name="connsiteY11-206" fmla="*/ 0 h 599179"/>
              <a:gd name="connsiteX0-207" fmla="*/ 207995 w 295275"/>
              <a:gd name="connsiteY0-208" fmla="*/ 0 h 599179"/>
              <a:gd name="connsiteX1-209" fmla="*/ 218480 w 295275"/>
              <a:gd name="connsiteY1-210" fmla="*/ 17025 h 599179"/>
              <a:gd name="connsiteX2-211" fmla="*/ 263922 w 295275"/>
              <a:gd name="connsiteY2-212" fmla="*/ 59952 h 599179"/>
              <a:gd name="connsiteX3-213" fmla="*/ 275967 w 295275"/>
              <a:gd name="connsiteY3-214" fmla="*/ 66705 h 599179"/>
              <a:gd name="connsiteX4-215" fmla="*/ 152376 w 295275"/>
              <a:gd name="connsiteY4-216" fmla="*/ 303904 h 599179"/>
              <a:gd name="connsiteX5-217" fmla="*/ 295275 w 295275"/>
              <a:gd name="connsiteY5-218" fmla="*/ 303904 h 599179"/>
              <a:gd name="connsiteX6-219" fmla="*/ 295275 w 295275"/>
              <a:gd name="connsiteY6-220" fmla="*/ 599179 h 599179"/>
              <a:gd name="connsiteX7-221" fmla="*/ 0 w 295275"/>
              <a:gd name="connsiteY7-222" fmla="*/ 599179 h 599179"/>
              <a:gd name="connsiteX8-223" fmla="*/ 0 w 295275"/>
              <a:gd name="connsiteY8-224" fmla="*/ 303904 h 599179"/>
              <a:gd name="connsiteX9-225" fmla="*/ 5952 w 295275"/>
              <a:gd name="connsiteY9-226" fmla="*/ 269304 h 599179"/>
              <a:gd name="connsiteX10-227" fmla="*/ 204540 w 295275"/>
              <a:gd name="connsiteY10-228" fmla="*/ 547 h 599179"/>
              <a:gd name="connsiteX11-229" fmla="*/ 207995 w 295275"/>
              <a:gd name="connsiteY11-230" fmla="*/ 0 h 599179"/>
              <a:gd name="connsiteX0-231" fmla="*/ 207995 w 295275"/>
              <a:gd name="connsiteY0-232" fmla="*/ 0 h 599179"/>
              <a:gd name="connsiteX1-233" fmla="*/ 218480 w 295275"/>
              <a:gd name="connsiteY1-234" fmla="*/ 17025 h 599179"/>
              <a:gd name="connsiteX2-235" fmla="*/ 263922 w 295275"/>
              <a:gd name="connsiteY2-236" fmla="*/ 59952 h 599179"/>
              <a:gd name="connsiteX3-237" fmla="*/ 275967 w 295275"/>
              <a:gd name="connsiteY3-238" fmla="*/ 66705 h 599179"/>
              <a:gd name="connsiteX4-239" fmla="*/ 152376 w 295275"/>
              <a:gd name="connsiteY4-240" fmla="*/ 303904 h 599179"/>
              <a:gd name="connsiteX5-241" fmla="*/ 295275 w 295275"/>
              <a:gd name="connsiteY5-242" fmla="*/ 303904 h 599179"/>
              <a:gd name="connsiteX6-243" fmla="*/ 295275 w 295275"/>
              <a:gd name="connsiteY6-244" fmla="*/ 599179 h 599179"/>
              <a:gd name="connsiteX7-245" fmla="*/ 0 w 295275"/>
              <a:gd name="connsiteY7-246" fmla="*/ 599179 h 599179"/>
              <a:gd name="connsiteX8-247" fmla="*/ 0 w 295275"/>
              <a:gd name="connsiteY8-248" fmla="*/ 303904 h 599179"/>
              <a:gd name="connsiteX9-249" fmla="*/ 204540 w 295275"/>
              <a:gd name="connsiteY9-250" fmla="*/ 547 h 599179"/>
              <a:gd name="connsiteX10-251" fmla="*/ 207995 w 295275"/>
              <a:gd name="connsiteY10-252" fmla="*/ 0 h 599179"/>
              <a:gd name="connsiteX0-253" fmla="*/ 207995 w 295275"/>
              <a:gd name="connsiteY0-254" fmla="*/ 0 h 599179"/>
              <a:gd name="connsiteX1-255" fmla="*/ 218480 w 295275"/>
              <a:gd name="connsiteY1-256" fmla="*/ 17025 h 599179"/>
              <a:gd name="connsiteX2-257" fmla="*/ 263922 w 295275"/>
              <a:gd name="connsiteY2-258" fmla="*/ 59952 h 599179"/>
              <a:gd name="connsiteX3-259" fmla="*/ 275967 w 295275"/>
              <a:gd name="connsiteY3-260" fmla="*/ 66705 h 599179"/>
              <a:gd name="connsiteX4-261" fmla="*/ 152376 w 295275"/>
              <a:gd name="connsiteY4-262" fmla="*/ 303904 h 599179"/>
              <a:gd name="connsiteX5-263" fmla="*/ 295275 w 295275"/>
              <a:gd name="connsiteY5-264" fmla="*/ 303904 h 599179"/>
              <a:gd name="connsiteX6-265" fmla="*/ 295275 w 295275"/>
              <a:gd name="connsiteY6-266" fmla="*/ 599179 h 599179"/>
              <a:gd name="connsiteX7-267" fmla="*/ 0 w 295275"/>
              <a:gd name="connsiteY7-268" fmla="*/ 599179 h 599179"/>
              <a:gd name="connsiteX8-269" fmla="*/ 0 w 295275"/>
              <a:gd name="connsiteY8-270" fmla="*/ 303904 h 599179"/>
              <a:gd name="connsiteX9-271" fmla="*/ 204540 w 295275"/>
              <a:gd name="connsiteY9-272" fmla="*/ 547 h 599179"/>
              <a:gd name="connsiteX10-273" fmla="*/ 207995 w 295275"/>
              <a:gd name="connsiteY10-274" fmla="*/ 0 h 599179"/>
              <a:gd name="connsiteX0-275" fmla="*/ 207995 w 295275"/>
              <a:gd name="connsiteY0-276" fmla="*/ 0 h 599179"/>
              <a:gd name="connsiteX1-277" fmla="*/ 218480 w 295275"/>
              <a:gd name="connsiteY1-278" fmla="*/ 17025 h 599179"/>
              <a:gd name="connsiteX2-279" fmla="*/ 263922 w 295275"/>
              <a:gd name="connsiteY2-280" fmla="*/ 59952 h 599179"/>
              <a:gd name="connsiteX3-281" fmla="*/ 275967 w 295275"/>
              <a:gd name="connsiteY3-282" fmla="*/ 66705 h 599179"/>
              <a:gd name="connsiteX4-283" fmla="*/ 152376 w 295275"/>
              <a:gd name="connsiteY4-284" fmla="*/ 303904 h 599179"/>
              <a:gd name="connsiteX5-285" fmla="*/ 295275 w 295275"/>
              <a:gd name="connsiteY5-286" fmla="*/ 303904 h 599179"/>
              <a:gd name="connsiteX6-287" fmla="*/ 295275 w 295275"/>
              <a:gd name="connsiteY6-288" fmla="*/ 599179 h 599179"/>
              <a:gd name="connsiteX7-289" fmla="*/ 0 w 295275"/>
              <a:gd name="connsiteY7-290" fmla="*/ 599179 h 599179"/>
              <a:gd name="connsiteX8-291" fmla="*/ 0 w 295275"/>
              <a:gd name="connsiteY8-292" fmla="*/ 303904 h 599179"/>
              <a:gd name="connsiteX9-293" fmla="*/ 207995 w 295275"/>
              <a:gd name="connsiteY9-294" fmla="*/ 0 h 599179"/>
              <a:gd name="connsiteX0-295" fmla="*/ 207995 w 295275"/>
              <a:gd name="connsiteY0-296" fmla="*/ 0 h 599179"/>
              <a:gd name="connsiteX1-297" fmla="*/ 218480 w 295275"/>
              <a:gd name="connsiteY1-298" fmla="*/ 17025 h 599179"/>
              <a:gd name="connsiteX2-299" fmla="*/ 263922 w 295275"/>
              <a:gd name="connsiteY2-300" fmla="*/ 59952 h 599179"/>
              <a:gd name="connsiteX3-301" fmla="*/ 275967 w 295275"/>
              <a:gd name="connsiteY3-302" fmla="*/ 66705 h 599179"/>
              <a:gd name="connsiteX4-303" fmla="*/ 152376 w 295275"/>
              <a:gd name="connsiteY4-304" fmla="*/ 303904 h 599179"/>
              <a:gd name="connsiteX5-305" fmla="*/ 295275 w 295275"/>
              <a:gd name="connsiteY5-306" fmla="*/ 303904 h 599179"/>
              <a:gd name="connsiteX6-307" fmla="*/ 295275 w 295275"/>
              <a:gd name="connsiteY6-308" fmla="*/ 599179 h 599179"/>
              <a:gd name="connsiteX7-309" fmla="*/ 0 w 295275"/>
              <a:gd name="connsiteY7-310" fmla="*/ 599179 h 599179"/>
              <a:gd name="connsiteX8-311" fmla="*/ 0 w 295275"/>
              <a:gd name="connsiteY8-312" fmla="*/ 303904 h 599179"/>
              <a:gd name="connsiteX9-313" fmla="*/ 207995 w 295275"/>
              <a:gd name="connsiteY9-314" fmla="*/ 0 h 599179"/>
              <a:gd name="connsiteX0-315" fmla="*/ 207995 w 295275"/>
              <a:gd name="connsiteY0-316" fmla="*/ 0 h 599179"/>
              <a:gd name="connsiteX1-317" fmla="*/ 218480 w 295275"/>
              <a:gd name="connsiteY1-318" fmla="*/ 17025 h 599179"/>
              <a:gd name="connsiteX2-319" fmla="*/ 263922 w 295275"/>
              <a:gd name="connsiteY2-320" fmla="*/ 59952 h 599179"/>
              <a:gd name="connsiteX3-321" fmla="*/ 275967 w 295275"/>
              <a:gd name="connsiteY3-322" fmla="*/ 66705 h 599179"/>
              <a:gd name="connsiteX4-323" fmla="*/ 152376 w 295275"/>
              <a:gd name="connsiteY4-324" fmla="*/ 303904 h 599179"/>
              <a:gd name="connsiteX5-325" fmla="*/ 295275 w 295275"/>
              <a:gd name="connsiteY5-326" fmla="*/ 303904 h 599179"/>
              <a:gd name="connsiteX6-327" fmla="*/ 295275 w 295275"/>
              <a:gd name="connsiteY6-328" fmla="*/ 599179 h 599179"/>
              <a:gd name="connsiteX7-329" fmla="*/ 0 w 295275"/>
              <a:gd name="connsiteY7-330" fmla="*/ 599179 h 599179"/>
              <a:gd name="connsiteX8-331" fmla="*/ 0 w 295275"/>
              <a:gd name="connsiteY8-332" fmla="*/ 303904 h 599179"/>
              <a:gd name="connsiteX9-333" fmla="*/ 207995 w 295275"/>
              <a:gd name="connsiteY9-334" fmla="*/ 0 h 599179"/>
              <a:gd name="connsiteX0-335" fmla="*/ 207995 w 295275"/>
              <a:gd name="connsiteY0-336" fmla="*/ 0 h 599179"/>
              <a:gd name="connsiteX1-337" fmla="*/ 218480 w 295275"/>
              <a:gd name="connsiteY1-338" fmla="*/ 17025 h 599179"/>
              <a:gd name="connsiteX2-339" fmla="*/ 263922 w 295275"/>
              <a:gd name="connsiteY2-340" fmla="*/ 59952 h 599179"/>
              <a:gd name="connsiteX3-341" fmla="*/ 275967 w 295275"/>
              <a:gd name="connsiteY3-342" fmla="*/ 66705 h 599179"/>
              <a:gd name="connsiteX4-343" fmla="*/ 152376 w 295275"/>
              <a:gd name="connsiteY4-344" fmla="*/ 303904 h 599179"/>
              <a:gd name="connsiteX5-345" fmla="*/ 295275 w 295275"/>
              <a:gd name="connsiteY5-346" fmla="*/ 303904 h 599179"/>
              <a:gd name="connsiteX6-347" fmla="*/ 295275 w 295275"/>
              <a:gd name="connsiteY6-348" fmla="*/ 599179 h 599179"/>
              <a:gd name="connsiteX7-349" fmla="*/ 0 w 295275"/>
              <a:gd name="connsiteY7-350" fmla="*/ 599179 h 599179"/>
              <a:gd name="connsiteX8-351" fmla="*/ 0 w 295275"/>
              <a:gd name="connsiteY8-352" fmla="*/ 303904 h 599179"/>
              <a:gd name="connsiteX9-353" fmla="*/ 207995 w 295275"/>
              <a:gd name="connsiteY9-354" fmla="*/ 0 h 599179"/>
              <a:gd name="connsiteX0-355" fmla="*/ 207995 w 295275"/>
              <a:gd name="connsiteY0-356" fmla="*/ 0 h 599179"/>
              <a:gd name="connsiteX1-357" fmla="*/ 218480 w 295275"/>
              <a:gd name="connsiteY1-358" fmla="*/ 17025 h 599179"/>
              <a:gd name="connsiteX2-359" fmla="*/ 263922 w 295275"/>
              <a:gd name="connsiteY2-360" fmla="*/ 59952 h 599179"/>
              <a:gd name="connsiteX3-361" fmla="*/ 275967 w 295275"/>
              <a:gd name="connsiteY3-362" fmla="*/ 66705 h 599179"/>
              <a:gd name="connsiteX4-363" fmla="*/ 152376 w 295275"/>
              <a:gd name="connsiteY4-364" fmla="*/ 303904 h 599179"/>
              <a:gd name="connsiteX5-365" fmla="*/ 295275 w 295275"/>
              <a:gd name="connsiteY5-366" fmla="*/ 303904 h 599179"/>
              <a:gd name="connsiteX6-367" fmla="*/ 295275 w 295275"/>
              <a:gd name="connsiteY6-368" fmla="*/ 599179 h 599179"/>
              <a:gd name="connsiteX7-369" fmla="*/ 0 w 295275"/>
              <a:gd name="connsiteY7-370" fmla="*/ 599179 h 599179"/>
              <a:gd name="connsiteX8-371" fmla="*/ 0 w 295275"/>
              <a:gd name="connsiteY8-372" fmla="*/ 303904 h 599179"/>
              <a:gd name="connsiteX9-373" fmla="*/ 207995 w 295275"/>
              <a:gd name="connsiteY9-374" fmla="*/ 0 h 599179"/>
              <a:gd name="connsiteX0-375" fmla="*/ 207995 w 295275"/>
              <a:gd name="connsiteY0-376" fmla="*/ 0 h 599179"/>
              <a:gd name="connsiteX1-377" fmla="*/ 218480 w 295275"/>
              <a:gd name="connsiteY1-378" fmla="*/ 17025 h 599179"/>
              <a:gd name="connsiteX2-379" fmla="*/ 263922 w 295275"/>
              <a:gd name="connsiteY2-380" fmla="*/ 59952 h 599179"/>
              <a:gd name="connsiteX3-381" fmla="*/ 275967 w 295275"/>
              <a:gd name="connsiteY3-382" fmla="*/ 66705 h 599179"/>
              <a:gd name="connsiteX4-383" fmla="*/ 152376 w 295275"/>
              <a:gd name="connsiteY4-384" fmla="*/ 303904 h 599179"/>
              <a:gd name="connsiteX5-385" fmla="*/ 295275 w 295275"/>
              <a:gd name="connsiteY5-386" fmla="*/ 303904 h 599179"/>
              <a:gd name="connsiteX6-387" fmla="*/ 295275 w 295275"/>
              <a:gd name="connsiteY6-388" fmla="*/ 599179 h 599179"/>
              <a:gd name="connsiteX7-389" fmla="*/ 0 w 295275"/>
              <a:gd name="connsiteY7-390" fmla="*/ 599179 h 599179"/>
              <a:gd name="connsiteX8-391" fmla="*/ 0 w 295275"/>
              <a:gd name="connsiteY8-392" fmla="*/ 303904 h 599179"/>
              <a:gd name="connsiteX9-393" fmla="*/ 207995 w 295275"/>
              <a:gd name="connsiteY9-394" fmla="*/ 0 h 599179"/>
              <a:gd name="connsiteX0-395" fmla="*/ 207995 w 295275"/>
              <a:gd name="connsiteY0-396" fmla="*/ 0 h 599179"/>
              <a:gd name="connsiteX1-397" fmla="*/ 218480 w 295275"/>
              <a:gd name="connsiteY1-398" fmla="*/ 17025 h 599179"/>
              <a:gd name="connsiteX2-399" fmla="*/ 263922 w 295275"/>
              <a:gd name="connsiteY2-400" fmla="*/ 59952 h 599179"/>
              <a:gd name="connsiteX3-401" fmla="*/ 275967 w 295275"/>
              <a:gd name="connsiteY3-402" fmla="*/ 66705 h 599179"/>
              <a:gd name="connsiteX4-403" fmla="*/ 152376 w 295275"/>
              <a:gd name="connsiteY4-404" fmla="*/ 303904 h 599179"/>
              <a:gd name="connsiteX5-405" fmla="*/ 295275 w 295275"/>
              <a:gd name="connsiteY5-406" fmla="*/ 303904 h 599179"/>
              <a:gd name="connsiteX6-407" fmla="*/ 295275 w 295275"/>
              <a:gd name="connsiteY6-408" fmla="*/ 599179 h 599179"/>
              <a:gd name="connsiteX7-409" fmla="*/ 0 w 295275"/>
              <a:gd name="connsiteY7-410" fmla="*/ 599179 h 599179"/>
              <a:gd name="connsiteX8-411" fmla="*/ 0 w 295275"/>
              <a:gd name="connsiteY8-412" fmla="*/ 303904 h 599179"/>
              <a:gd name="connsiteX9-413" fmla="*/ 207995 w 295275"/>
              <a:gd name="connsiteY9-414" fmla="*/ 0 h 599179"/>
              <a:gd name="connsiteX0-415" fmla="*/ 207995 w 295275"/>
              <a:gd name="connsiteY0-416" fmla="*/ 0 h 599179"/>
              <a:gd name="connsiteX1-417" fmla="*/ 218480 w 295275"/>
              <a:gd name="connsiteY1-418" fmla="*/ 17025 h 599179"/>
              <a:gd name="connsiteX2-419" fmla="*/ 263922 w 295275"/>
              <a:gd name="connsiteY2-420" fmla="*/ 59952 h 599179"/>
              <a:gd name="connsiteX3-421" fmla="*/ 275967 w 295275"/>
              <a:gd name="connsiteY3-422" fmla="*/ 66705 h 599179"/>
              <a:gd name="connsiteX4-423" fmla="*/ 152376 w 295275"/>
              <a:gd name="connsiteY4-424" fmla="*/ 303904 h 599179"/>
              <a:gd name="connsiteX5-425" fmla="*/ 295275 w 295275"/>
              <a:gd name="connsiteY5-426" fmla="*/ 303904 h 599179"/>
              <a:gd name="connsiteX6-427" fmla="*/ 295275 w 295275"/>
              <a:gd name="connsiteY6-428" fmla="*/ 599179 h 599179"/>
              <a:gd name="connsiteX7-429" fmla="*/ 0 w 295275"/>
              <a:gd name="connsiteY7-430" fmla="*/ 599179 h 599179"/>
              <a:gd name="connsiteX8-431" fmla="*/ 0 w 295275"/>
              <a:gd name="connsiteY8-432" fmla="*/ 334942 h 599179"/>
              <a:gd name="connsiteX9-433" fmla="*/ 207995 w 295275"/>
              <a:gd name="connsiteY9-434" fmla="*/ 0 h 599179"/>
              <a:gd name="connsiteX0-435" fmla="*/ 207995 w 295275"/>
              <a:gd name="connsiteY0-436" fmla="*/ 0 h 599179"/>
              <a:gd name="connsiteX1-437" fmla="*/ 218480 w 295275"/>
              <a:gd name="connsiteY1-438" fmla="*/ 17025 h 599179"/>
              <a:gd name="connsiteX2-439" fmla="*/ 263922 w 295275"/>
              <a:gd name="connsiteY2-440" fmla="*/ 59952 h 599179"/>
              <a:gd name="connsiteX3-441" fmla="*/ 275967 w 295275"/>
              <a:gd name="connsiteY3-442" fmla="*/ 66705 h 599179"/>
              <a:gd name="connsiteX4-443" fmla="*/ 152376 w 295275"/>
              <a:gd name="connsiteY4-444" fmla="*/ 303904 h 599179"/>
              <a:gd name="connsiteX5-445" fmla="*/ 295275 w 295275"/>
              <a:gd name="connsiteY5-446" fmla="*/ 303904 h 599179"/>
              <a:gd name="connsiteX6-447" fmla="*/ 295275 w 295275"/>
              <a:gd name="connsiteY6-448" fmla="*/ 599179 h 599179"/>
              <a:gd name="connsiteX7-449" fmla="*/ 0 w 295275"/>
              <a:gd name="connsiteY7-450" fmla="*/ 599179 h 599179"/>
              <a:gd name="connsiteX8-451" fmla="*/ 0 w 295275"/>
              <a:gd name="connsiteY8-452" fmla="*/ 334942 h 599179"/>
              <a:gd name="connsiteX9-453" fmla="*/ 207995 w 295275"/>
              <a:gd name="connsiteY9-454" fmla="*/ 0 h 599179"/>
              <a:gd name="connsiteX0-455" fmla="*/ 207995 w 295275"/>
              <a:gd name="connsiteY0-456" fmla="*/ 0 h 599179"/>
              <a:gd name="connsiteX1-457" fmla="*/ 218480 w 295275"/>
              <a:gd name="connsiteY1-458" fmla="*/ 17025 h 599179"/>
              <a:gd name="connsiteX2-459" fmla="*/ 263922 w 295275"/>
              <a:gd name="connsiteY2-460" fmla="*/ 59952 h 599179"/>
              <a:gd name="connsiteX3-461" fmla="*/ 275967 w 295275"/>
              <a:gd name="connsiteY3-462" fmla="*/ 66705 h 599179"/>
              <a:gd name="connsiteX4-463" fmla="*/ 152376 w 295275"/>
              <a:gd name="connsiteY4-464" fmla="*/ 303904 h 599179"/>
              <a:gd name="connsiteX5-465" fmla="*/ 295275 w 295275"/>
              <a:gd name="connsiteY5-466" fmla="*/ 303904 h 599179"/>
              <a:gd name="connsiteX6-467" fmla="*/ 295275 w 295275"/>
              <a:gd name="connsiteY6-468" fmla="*/ 599179 h 599179"/>
              <a:gd name="connsiteX7-469" fmla="*/ 0 w 295275"/>
              <a:gd name="connsiteY7-470" fmla="*/ 599179 h 599179"/>
              <a:gd name="connsiteX8-471" fmla="*/ 0 w 295275"/>
              <a:gd name="connsiteY8-472" fmla="*/ 334942 h 599179"/>
              <a:gd name="connsiteX9-473" fmla="*/ 207995 w 295275"/>
              <a:gd name="connsiteY9-474" fmla="*/ 0 h 599179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19" y="connsiteY9-20"/>
              </a:cxn>
            </a:cxnLst>
            <a:rect l="l" t="t" r="r" b="b"/>
            <a:pathLst>
              <a:path w="295275" h="599179">
                <a:moveTo>
                  <a:pt x="207995" y="0"/>
                </a:moveTo>
                <a:lnTo>
                  <a:pt x="218480" y="17025"/>
                </a:lnTo>
                <a:cubicBezTo>
                  <a:pt x="231034" y="32364"/>
                  <a:pt x="246314" y="46986"/>
                  <a:pt x="263922" y="59952"/>
                </a:cubicBezTo>
                <a:lnTo>
                  <a:pt x="275967" y="66705"/>
                </a:lnTo>
                <a:cubicBezTo>
                  <a:pt x="274744" y="66607"/>
                  <a:pt x="166924" y="148026"/>
                  <a:pt x="152376" y="303904"/>
                </a:cubicBezTo>
                <a:lnTo>
                  <a:pt x="295275" y="303904"/>
                </a:lnTo>
                <a:lnTo>
                  <a:pt x="295275" y="599179"/>
                </a:lnTo>
                <a:lnTo>
                  <a:pt x="0" y="599179"/>
                </a:lnTo>
                <a:lnTo>
                  <a:pt x="0" y="334942"/>
                </a:lnTo>
                <a:cubicBezTo>
                  <a:pt x="10368" y="113589"/>
                  <a:pt x="207637" y="2353"/>
                  <a:pt x="207995" y="0"/>
                </a:cubicBezTo>
                <a:close/>
              </a:path>
            </a:pathLst>
          </a:custGeom>
          <a:solidFill>
            <a:schemeClr val="accent1">
              <a:alpha val="80000"/>
            </a:schemeClr>
          </a:solidFill>
          <a:ln w="31750" cap="rnd">
            <a:noFill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>
              <a:lnSpc>
                <a:spcPct val="120000"/>
              </a:lnSpc>
            </a:pPr>
            <a:endParaRPr lang="zh-CN" altLang="en-US" sz="1350" dirty="0"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28" name="任意多边形: 形状 14"/>
          <p:cNvSpPr>
            <a:spLocks noChangeAspect="1"/>
          </p:cNvSpPr>
          <p:nvPr>
            <p:custDataLst>
              <p:tags r:id="rId6"/>
            </p:custDataLst>
          </p:nvPr>
        </p:nvSpPr>
        <p:spPr>
          <a:xfrm rot="10800000" flipH="1" flipV="1">
            <a:off x="1676876" y="1970723"/>
            <a:ext cx="211455" cy="429101"/>
          </a:xfrm>
          <a:custGeom>
            <a:avLst/>
            <a:gdLst>
              <a:gd name="connsiteX0" fmla="*/ 207995 w 295275"/>
              <a:gd name="connsiteY0" fmla="*/ 0 h 599179"/>
              <a:gd name="connsiteX1" fmla="*/ 218480 w 295275"/>
              <a:gd name="connsiteY1" fmla="*/ 17025 h 599179"/>
              <a:gd name="connsiteX2" fmla="*/ 263922 w 295275"/>
              <a:gd name="connsiteY2" fmla="*/ 59952 h 599179"/>
              <a:gd name="connsiteX3" fmla="*/ 275967 w 295275"/>
              <a:gd name="connsiteY3" fmla="*/ 66705 h 599179"/>
              <a:gd name="connsiteX4" fmla="*/ 258864 w 295275"/>
              <a:gd name="connsiteY4" fmla="*/ 77309 h 599179"/>
              <a:gd name="connsiteX5" fmla="*/ 164932 w 295275"/>
              <a:gd name="connsiteY5" fmla="*/ 229252 h 599179"/>
              <a:gd name="connsiteX6" fmla="*/ 145322 w 295275"/>
              <a:gd name="connsiteY6" fmla="*/ 303904 h 599179"/>
              <a:gd name="connsiteX7" fmla="*/ 295275 w 295275"/>
              <a:gd name="connsiteY7" fmla="*/ 303904 h 599179"/>
              <a:gd name="connsiteX8" fmla="*/ 295275 w 295275"/>
              <a:gd name="connsiteY8" fmla="*/ 599179 h 599179"/>
              <a:gd name="connsiteX9" fmla="*/ 0 w 295275"/>
              <a:gd name="connsiteY9" fmla="*/ 599179 h 599179"/>
              <a:gd name="connsiteX10" fmla="*/ 0 w 295275"/>
              <a:gd name="connsiteY10" fmla="*/ 303904 h 599179"/>
              <a:gd name="connsiteX11" fmla="*/ 5952 w 295275"/>
              <a:gd name="connsiteY11" fmla="*/ 269304 h 599179"/>
              <a:gd name="connsiteX12" fmla="*/ 204540 w 295275"/>
              <a:gd name="connsiteY12" fmla="*/ 547 h 599179"/>
              <a:gd name="connsiteX0-1" fmla="*/ 207995 w 295275"/>
              <a:gd name="connsiteY0-2" fmla="*/ 0 h 599179"/>
              <a:gd name="connsiteX1-3" fmla="*/ 218480 w 295275"/>
              <a:gd name="connsiteY1-4" fmla="*/ 17025 h 599179"/>
              <a:gd name="connsiteX2-5" fmla="*/ 263922 w 295275"/>
              <a:gd name="connsiteY2-6" fmla="*/ 59952 h 599179"/>
              <a:gd name="connsiteX3-7" fmla="*/ 275967 w 295275"/>
              <a:gd name="connsiteY3-8" fmla="*/ 66705 h 599179"/>
              <a:gd name="connsiteX4-9" fmla="*/ 258864 w 295275"/>
              <a:gd name="connsiteY4-10" fmla="*/ 77309 h 599179"/>
              <a:gd name="connsiteX5-11" fmla="*/ 164932 w 295275"/>
              <a:gd name="connsiteY5-12" fmla="*/ 229252 h 599179"/>
              <a:gd name="connsiteX6-13" fmla="*/ 152376 w 295275"/>
              <a:gd name="connsiteY6-14" fmla="*/ 303904 h 599179"/>
              <a:gd name="connsiteX7-15" fmla="*/ 295275 w 295275"/>
              <a:gd name="connsiteY7-16" fmla="*/ 303904 h 599179"/>
              <a:gd name="connsiteX8-17" fmla="*/ 295275 w 295275"/>
              <a:gd name="connsiteY8-18" fmla="*/ 599179 h 599179"/>
              <a:gd name="connsiteX9-19" fmla="*/ 0 w 295275"/>
              <a:gd name="connsiteY9-20" fmla="*/ 599179 h 599179"/>
              <a:gd name="connsiteX10-21" fmla="*/ 0 w 295275"/>
              <a:gd name="connsiteY10-22" fmla="*/ 303904 h 599179"/>
              <a:gd name="connsiteX11-23" fmla="*/ 5952 w 295275"/>
              <a:gd name="connsiteY11-24" fmla="*/ 269304 h 599179"/>
              <a:gd name="connsiteX12-25" fmla="*/ 204540 w 295275"/>
              <a:gd name="connsiteY12-26" fmla="*/ 547 h 599179"/>
              <a:gd name="connsiteX13" fmla="*/ 207995 w 295275"/>
              <a:gd name="connsiteY13" fmla="*/ 0 h 599179"/>
              <a:gd name="connsiteX0-27" fmla="*/ 207995 w 295275"/>
              <a:gd name="connsiteY0-28" fmla="*/ 0 h 599179"/>
              <a:gd name="connsiteX1-29" fmla="*/ 218480 w 295275"/>
              <a:gd name="connsiteY1-30" fmla="*/ 17025 h 599179"/>
              <a:gd name="connsiteX2-31" fmla="*/ 263922 w 295275"/>
              <a:gd name="connsiteY2-32" fmla="*/ 59952 h 599179"/>
              <a:gd name="connsiteX3-33" fmla="*/ 275967 w 295275"/>
              <a:gd name="connsiteY3-34" fmla="*/ 66705 h 599179"/>
              <a:gd name="connsiteX4-35" fmla="*/ 258864 w 295275"/>
              <a:gd name="connsiteY4-36" fmla="*/ 77309 h 599179"/>
              <a:gd name="connsiteX5-37" fmla="*/ 164932 w 295275"/>
              <a:gd name="connsiteY5-38" fmla="*/ 229252 h 599179"/>
              <a:gd name="connsiteX6-39" fmla="*/ 152376 w 295275"/>
              <a:gd name="connsiteY6-40" fmla="*/ 303904 h 599179"/>
              <a:gd name="connsiteX7-41" fmla="*/ 295275 w 295275"/>
              <a:gd name="connsiteY7-42" fmla="*/ 303904 h 599179"/>
              <a:gd name="connsiteX8-43" fmla="*/ 295275 w 295275"/>
              <a:gd name="connsiteY8-44" fmla="*/ 599179 h 599179"/>
              <a:gd name="connsiteX9-45" fmla="*/ 0 w 295275"/>
              <a:gd name="connsiteY9-46" fmla="*/ 599179 h 599179"/>
              <a:gd name="connsiteX10-47" fmla="*/ 0 w 295275"/>
              <a:gd name="connsiteY10-48" fmla="*/ 303904 h 599179"/>
              <a:gd name="connsiteX11-49" fmla="*/ 5952 w 295275"/>
              <a:gd name="connsiteY11-50" fmla="*/ 269304 h 599179"/>
              <a:gd name="connsiteX12-51" fmla="*/ 204540 w 295275"/>
              <a:gd name="connsiteY12-52" fmla="*/ 547 h 599179"/>
              <a:gd name="connsiteX13-53" fmla="*/ 207995 w 295275"/>
              <a:gd name="connsiteY13-54" fmla="*/ 0 h 599179"/>
              <a:gd name="connsiteX0-55" fmla="*/ 207995 w 295275"/>
              <a:gd name="connsiteY0-56" fmla="*/ 0 h 599179"/>
              <a:gd name="connsiteX1-57" fmla="*/ 218480 w 295275"/>
              <a:gd name="connsiteY1-58" fmla="*/ 17025 h 599179"/>
              <a:gd name="connsiteX2-59" fmla="*/ 263922 w 295275"/>
              <a:gd name="connsiteY2-60" fmla="*/ 59952 h 599179"/>
              <a:gd name="connsiteX3-61" fmla="*/ 275967 w 295275"/>
              <a:gd name="connsiteY3-62" fmla="*/ 66705 h 599179"/>
              <a:gd name="connsiteX4-63" fmla="*/ 258864 w 295275"/>
              <a:gd name="connsiteY4-64" fmla="*/ 77309 h 599179"/>
              <a:gd name="connsiteX5-65" fmla="*/ 164932 w 295275"/>
              <a:gd name="connsiteY5-66" fmla="*/ 229252 h 599179"/>
              <a:gd name="connsiteX6-67" fmla="*/ 152376 w 295275"/>
              <a:gd name="connsiteY6-68" fmla="*/ 303904 h 599179"/>
              <a:gd name="connsiteX7-69" fmla="*/ 295275 w 295275"/>
              <a:gd name="connsiteY7-70" fmla="*/ 303904 h 599179"/>
              <a:gd name="connsiteX8-71" fmla="*/ 295275 w 295275"/>
              <a:gd name="connsiteY8-72" fmla="*/ 599179 h 599179"/>
              <a:gd name="connsiteX9-73" fmla="*/ 0 w 295275"/>
              <a:gd name="connsiteY9-74" fmla="*/ 599179 h 599179"/>
              <a:gd name="connsiteX10-75" fmla="*/ 0 w 295275"/>
              <a:gd name="connsiteY10-76" fmla="*/ 303904 h 599179"/>
              <a:gd name="connsiteX11-77" fmla="*/ 5952 w 295275"/>
              <a:gd name="connsiteY11-78" fmla="*/ 269304 h 599179"/>
              <a:gd name="connsiteX12-79" fmla="*/ 204540 w 295275"/>
              <a:gd name="connsiteY12-80" fmla="*/ 547 h 599179"/>
              <a:gd name="connsiteX13-81" fmla="*/ 207995 w 295275"/>
              <a:gd name="connsiteY13-82" fmla="*/ 0 h 599179"/>
              <a:gd name="connsiteX0-83" fmla="*/ 207995 w 295275"/>
              <a:gd name="connsiteY0-84" fmla="*/ 0 h 599179"/>
              <a:gd name="connsiteX1-85" fmla="*/ 218480 w 295275"/>
              <a:gd name="connsiteY1-86" fmla="*/ 17025 h 599179"/>
              <a:gd name="connsiteX2-87" fmla="*/ 263922 w 295275"/>
              <a:gd name="connsiteY2-88" fmla="*/ 59952 h 599179"/>
              <a:gd name="connsiteX3-89" fmla="*/ 275967 w 295275"/>
              <a:gd name="connsiteY3-90" fmla="*/ 66705 h 599179"/>
              <a:gd name="connsiteX4-91" fmla="*/ 258864 w 295275"/>
              <a:gd name="connsiteY4-92" fmla="*/ 77309 h 599179"/>
              <a:gd name="connsiteX5-93" fmla="*/ 152376 w 295275"/>
              <a:gd name="connsiteY5-94" fmla="*/ 303904 h 599179"/>
              <a:gd name="connsiteX6-95" fmla="*/ 295275 w 295275"/>
              <a:gd name="connsiteY6-96" fmla="*/ 303904 h 599179"/>
              <a:gd name="connsiteX7-97" fmla="*/ 295275 w 295275"/>
              <a:gd name="connsiteY7-98" fmla="*/ 599179 h 599179"/>
              <a:gd name="connsiteX8-99" fmla="*/ 0 w 295275"/>
              <a:gd name="connsiteY8-100" fmla="*/ 599179 h 599179"/>
              <a:gd name="connsiteX9-101" fmla="*/ 0 w 295275"/>
              <a:gd name="connsiteY9-102" fmla="*/ 303904 h 599179"/>
              <a:gd name="connsiteX10-103" fmla="*/ 5952 w 295275"/>
              <a:gd name="connsiteY10-104" fmla="*/ 269304 h 599179"/>
              <a:gd name="connsiteX11-105" fmla="*/ 204540 w 295275"/>
              <a:gd name="connsiteY11-106" fmla="*/ 547 h 599179"/>
              <a:gd name="connsiteX12-107" fmla="*/ 207995 w 295275"/>
              <a:gd name="connsiteY12-108" fmla="*/ 0 h 599179"/>
              <a:gd name="connsiteX0-109" fmla="*/ 207995 w 295275"/>
              <a:gd name="connsiteY0-110" fmla="*/ 0 h 599179"/>
              <a:gd name="connsiteX1-111" fmla="*/ 218480 w 295275"/>
              <a:gd name="connsiteY1-112" fmla="*/ 17025 h 599179"/>
              <a:gd name="connsiteX2-113" fmla="*/ 263922 w 295275"/>
              <a:gd name="connsiteY2-114" fmla="*/ 59952 h 599179"/>
              <a:gd name="connsiteX3-115" fmla="*/ 275967 w 295275"/>
              <a:gd name="connsiteY3-116" fmla="*/ 66705 h 599179"/>
              <a:gd name="connsiteX4-117" fmla="*/ 258864 w 295275"/>
              <a:gd name="connsiteY4-118" fmla="*/ 77309 h 599179"/>
              <a:gd name="connsiteX5-119" fmla="*/ 152376 w 295275"/>
              <a:gd name="connsiteY5-120" fmla="*/ 303904 h 599179"/>
              <a:gd name="connsiteX6-121" fmla="*/ 295275 w 295275"/>
              <a:gd name="connsiteY6-122" fmla="*/ 303904 h 599179"/>
              <a:gd name="connsiteX7-123" fmla="*/ 295275 w 295275"/>
              <a:gd name="connsiteY7-124" fmla="*/ 599179 h 599179"/>
              <a:gd name="connsiteX8-125" fmla="*/ 0 w 295275"/>
              <a:gd name="connsiteY8-126" fmla="*/ 599179 h 599179"/>
              <a:gd name="connsiteX9-127" fmla="*/ 0 w 295275"/>
              <a:gd name="connsiteY9-128" fmla="*/ 303904 h 599179"/>
              <a:gd name="connsiteX10-129" fmla="*/ 5952 w 295275"/>
              <a:gd name="connsiteY10-130" fmla="*/ 269304 h 599179"/>
              <a:gd name="connsiteX11-131" fmla="*/ 204540 w 295275"/>
              <a:gd name="connsiteY11-132" fmla="*/ 547 h 599179"/>
              <a:gd name="connsiteX12-133" fmla="*/ 207995 w 295275"/>
              <a:gd name="connsiteY12-134" fmla="*/ 0 h 599179"/>
              <a:gd name="connsiteX0-135" fmla="*/ 207995 w 295275"/>
              <a:gd name="connsiteY0-136" fmla="*/ 0 h 599179"/>
              <a:gd name="connsiteX1-137" fmla="*/ 218480 w 295275"/>
              <a:gd name="connsiteY1-138" fmla="*/ 17025 h 599179"/>
              <a:gd name="connsiteX2-139" fmla="*/ 263922 w 295275"/>
              <a:gd name="connsiteY2-140" fmla="*/ 59952 h 599179"/>
              <a:gd name="connsiteX3-141" fmla="*/ 275967 w 295275"/>
              <a:gd name="connsiteY3-142" fmla="*/ 66705 h 599179"/>
              <a:gd name="connsiteX4-143" fmla="*/ 152376 w 295275"/>
              <a:gd name="connsiteY4-144" fmla="*/ 303904 h 599179"/>
              <a:gd name="connsiteX5-145" fmla="*/ 295275 w 295275"/>
              <a:gd name="connsiteY5-146" fmla="*/ 303904 h 599179"/>
              <a:gd name="connsiteX6-147" fmla="*/ 295275 w 295275"/>
              <a:gd name="connsiteY6-148" fmla="*/ 599179 h 599179"/>
              <a:gd name="connsiteX7-149" fmla="*/ 0 w 295275"/>
              <a:gd name="connsiteY7-150" fmla="*/ 599179 h 599179"/>
              <a:gd name="connsiteX8-151" fmla="*/ 0 w 295275"/>
              <a:gd name="connsiteY8-152" fmla="*/ 303904 h 599179"/>
              <a:gd name="connsiteX9-153" fmla="*/ 5952 w 295275"/>
              <a:gd name="connsiteY9-154" fmla="*/ 269304 h 599179"/>
              <a:gd name="connsiteX10-155" fmla="*/ 204540 w 295275"/>
              <a:gd name="connsiteY10-156" fmla="*/ 547 h 599179"/>
              <a:gd name="connsiteX11-157" fmla="*/ 207995 w 295275"/>
              <a:gd name="connsiteY11-158" fmla="*/ 0 h 599179"/>
              <a:gd name="connsiteX0-159" fmla="*/ 207995 w 295275"/>
              <a:gd name="connsiteY0-160" fmla="*/ 0 h 599179"/>
              <a:gd name="connsiteX1-161" fmla="*/ 218480 w 295275"/>
              <a:gd name="connsiteY1-162" fmla="*/ 17025 h 599179"/>
              <a:gd name="connsiteX2-163" fmla="*/ 263922 w 295275"/>
              <a:gd name="connsiteY2-164" fmla="*/ 59952 h 599179"/>
              <a:gd name="connsiteX3-165" fmla="*/ 275967 w 295275"/>
              <a:gd name="connsiteY3-166" fmla="*/ 66705 h 599179"/>
              <a:gd name="connsiteX4-167" fmla="*/ 152376 w 295275"/>
              <a:gd name="connsiteY4-168" fmla="*/ 303904 h 599179"/>
              <a:gd name="connsiteX5-169" fmla="*/ 295275 w 295275"/>
              <a:gd name="connsiteY5-170" fmla="*/ 303904 h 599179"/>
              <a:gd name="connsiteX6-171" fmla="*/ 295275 w 295275"/>
              <a:gd name="connsiteY6-172" fmla="*/ 599179 h 599179"/>
              <a:gd name="connsiteX7-173" fmla="*/ 0 w 295275"/>
              <a:gd name="connsiteY7-174" fmla="*/ 599179 h 599179"/>
              <a:gd name="connsiteX8-175" fmla="*/ 0 w 295275"/>
              <a:gd name="connsiteY8-176" fmla="*/ 303904 h 599179"/>
              <a:gd name="connsiteX9-177" fmla="*/ 5952 w 295275"/>
              <a:gd name="connsiteY9-178" fmla="*/ 269304 h 599179"/>
              <a:gd name="connsiteX10-179" fmla="*/ 204540 w 295275"/>
              <a:gd name="connsiteY10-180" fmla="*/ 547 h 599179"/>
              <a:gd name="connsiteX11-181" fmla="*/ 207995 w 295275"/>
              <a:gd name="connsiteY11-182" fmla="*/ 0 h 599179"/>
              <a:gd name="connsiteX0-183" fmla="*/ 207995 w 295275"/>
              <a:gd name="connsiteY0-184" fmla="*/ 0 h 599179"/>
              <a:gd name="connsiteX1-185" fmla="*/ 218480 w 295275"/>
              <a:gd name="connsiteY1-186" fmla="*/ 17025 h 599179"/>
              <a:gd name="connsiteX2-187" fmla="*/ 263922 w 295275"/>
              <a:gd name="connsiteY2-188" fmla="*/ 59952 h 599179"/>
              <a:gd name="connsiteX3-189" fmla="*/ 275967 w 295275"/>
              <a:gd name="connsiteY3-190" fmla="*/ 66705 h 599179"/>
              <a:gd name="connsiteX4-191" fmla="*/ 152376 w 295275"/>
              <a:gd name="connsiteY4-192" fmla="*/ 303904 h 599179"/>
              <a:gd name="connsiteX5-193" fmla="*/ 295275 w 295275"/>
              <a:gd name="connsiteY5-194" fmla="*/ 303904 h 599179"/>
              <a:gd name="connsiteX6-195" fmla="*/ 295275 w 295275"/>
              <a:gd name="connsiteY6-196" fmla="*/ 599179 h 599179"/>
              <a:gd name="connsiteX7-197" fmla="*/ 0 w 295275"/>
              <a:gd name="connsiteY7-198" fmla="*/ 599179 h 599179"/>
              <a:gd name="connsiteX8-199" fmla="*/ 0 w 295275"/>
              <a:gd name="connsiteY8-200" fmla="*/ 303904 h 599179"/>
              <a:gd name="connsiteX9-201" fmla="*/ 5952 w 295275"/>
              <a:gd name="connsiteY9-202" fmla="*/ 269304 h 599179"/>
              <a:gd name="connsiteX10-203" fmla="*/ 204540 w 295275"/>
              <a:gd name="connsiteY10-204" fmla="*/ 547 h 599179"/>
              <a:gd name="connsiteX11-205" fmla="*/ 207995 w 295275"/>
              <a:gd name="connsiteY11-206" fmla="*/ 0 h 599179"/>
              <a:gd name="connsiteX0-207" fmla="*/ 207995 w 295275"/>
              <a:gd name="connsiteY0-208" fmla="*/ 0 h 599179"/>
              <a:gd name="connsiteX1-209" fmla="*/ 218480 w 295275"/>
              <a:gd name="connsiteY1-210" fmla="*/ 17025 h 599179"/>
              <a:gd name="connsiteX2-211" fmla="*/ 263922 w 295275"/>
              <a:gd name="connsiteY2-212" fmla="*/ 59952 h 599179"/>
              <a:gd name="connsiteX3-213" fmla="*/ 275967 w 295275"/>
              <a:gd name="connsiteY3-214" fmla="*/ 66705 h 599179"/>
              <a:gd name="connsiteX4-215" fmla="*/ 152376 w 295275"/>
              <a:gd name="connsiteY4-216" fmla="*/ 303904 h 599179"/>
              <a:gd name="connsiteX5-217" fmla="*/ 295275 w 295275"/>
              <a:gd name="connsiteY5-218" fmla="*/ 303904 h 599179"/>
              <a:gd name="connsiteX6-219" fmla="*/ 295275 w 295275"/>
              <a:gd name="connsiteY6-220" fmla="*/ 599179 h 599179"/>
              <a:gd name="connsiteX7-221" fmla="*/ 0 w 295275"/>
              <a:gd name="connsiteY7-222" fmla="*/ 599179 h 599179"/>
              <a:gd name="connsiteX8-223" fmla="*/ 0 w 295275"/>
              <a:gd name="connsiteY8-224" fmla="*/ 303904 h 599179"/>
              <a:gd name="connsiteX9-225" fmla="*/ 5952 w 295275"/>
              <a:gd name="connsiteY9-226" fmla="*/ 269304 h 599179"/>
              <a:gd name="connsiteX10-227" fmla="*/ 204540 w 295275"/>
              <a:gd name="connsiteY10-228" fmla="*/ 547 h 599179"/>
              <a:gd name="connsiteX11-229" fmla="*/ 207995 w 295275"/>
              <a:gd name="connsiteY11-230" fmla="*/ 0 h 599179"/>
              <a:gd name="connsiteX0-231" fmla="*/ 207995 w 295275"/>
              <a:gd name="connsiteY0-232" fmla="*/ 0 h 599179"/>
              <a:gd name="connsiteX1-233" fmla="*/ 218480 w 295275"/>
              <a:gd name="connsiteY1-234" fmla="*/ 17025 h 599179"/>
              <a:gd name="connsiteX2-235" fmla="*/ 263922 w 295275"/>
              <a:gd name="connsiteY2-236" fmla="*/ 59952 h 599179"/>
              <a:gd name="connsiteX3-237" fmla="*/ 275967 w 295275"/>
              <a:gd name="connsiteY3-238" fmla="*/ 66705 h 599179"/>
              <a:gd name="connsiteX4-239" fmla="*/ 152376 w 295275"/>
              <a:gd name="connsiteY4-240" fmla="*/ 303904 h 599179"/>
              <a:gd name="connsiteX5-241" fmla="*/ 295275 w 295275"/>
              <a:gd name="connsiteY5-242" fmla="*/ 303904 h 599179"/>
              <a:gd name="connsiteX6-243" fmla="*/ 295275 w 295275"/>
              <a:gd name="connsiteY6-244" fmla="*/ 599179 h 599179"/>
              <a:gd name="connsiteX7-245" fmla="*/ 0 w 295275"/>
              <a:gd name="connsiteY7-246" fmla="*/ 599179 h 599179"/>
              <a:gd name="connsiteX8-247" fmla="*/ 0 w 295275"/>
              <a:gd name="connsiteY8-248" fmla="*/ 303904 h 599179"/>
              <a:gd name="connsiteX9-249" fmla="*/ 204540 w 295275"/>
              <a:gd name="connsiteY9-250" fmla="*/ 547 h 599179"/>
              <a:gd name="connsiteX10-251" fmla="*/ 207995 w 295275"/>
              <a:gd name="connsiteY10-252" fmla="*/ 0 h 599179"/>
              <a:gd name="connsiteX0-253" fmla="*/ 207995 w 295275"/>
              <a:gd name="connsiteY0-254" fmla="*/ 0 h 599179"/>
              <a:gd name="connsiteX1-255" fmla="*/ 218480 w 295275"/>
              <a:gd name="connsiteY1-256" fmla="*/ 17025 h 599179"/>
              <a:gd name="connsiteX2-257" fmla="*/ 263922 w 295275"/>
              <a:gd name="connsiteY2-258" fmla="*/ 59952 h 599179"/>
              <a:gd name="connsiteX3-259" fmla="*/ 275967 w 295275"/>
              <a:gd name="connsiteY3-260" fmla="*/ 66705 h 599179"/>
              <a:gd name="connsiteX4-261" fmla="*/ 152376 w 295275"/>
              <a:gd name="connsiteY4-262" fmla="*/ 303904 h 599179"/>
              <a:gd name="connsiteX5-263" fmla="*/ 295275 w 295275"/>
              <a:gd name="connsiteY5-264" fmla="*/ 303904 h 599179"/>
              <a:gd name="connsiteX6-265" fmla="*/ 295275 w 295275"/>
              <a:gd name="connsiteY6-266" fmla="*/ 599179 h 599179"/>
              <a:gd name="connsiteX7-267" fmla="*/ 0 w 295275"/>
              <a:gd name="connsiteY7-268" fmla="*/ 599179 h 599179"/>
              <a:gd name="connsiteX8-269" fmla="*/ 0 w 295275"/>
              <a:gd name="connsiteY8-270" fmla="*/ 303904 h 599179"/>
              <a:gd name="connsiteX9-271" fmla="*/ 204540 w 295275"/>
              <a:gd name="connsiteY9-272" fmla="*/ 547 h 599179"/>
              <a:gd name="connsiteX10-273" fmla="*/ 207995 w 295275"/>
              <a:gd name="connsiteY10-274" fmla="*/ 0 h 599179"/>
              <a:gd name="connsiteX0-275" fmla="*/ 207995 w 295275"/>
              <a:gd name="connsiteY0-276" fmla="*/ 0 h 599179"/>
              <a:gd name="connsiteX1-277" fmla="*/ 218480 w 295275"/>
              <a:gd name="connsiteY1-278" fmla="*/ 17025 h 599179"/>
              <a:gd name="connsiteX2-279" fmla="*/ 263922 w 295275"/>
              <a:gd name="connsiteY2-280" fmla="*/ 59952 h 599179"/>
              <a:gd name="connsiteX3-281" fmla="*/ 275967 w 295275"/>
              <a:gd name="connsiteY3-282" fmla="*/ 66705 h 599179"/>
              <a:gd name="connsiteX4-283" fmla="*/ 152376 w 295275"/>
              <a:gd name="connsiteY4-284" fmla="*/ 303904 h 599179"/>
              <a:gd name="connsiteX5-285" fmla="*/ 295275 w 295275"/>
              <a:gd name="connsiteY5-286" fmla="*/ 303904 h 599179"/>
              <a:gd name="connsiteX6-287" fmla="*/ 295275 w 295275"/>
              <a:gd name="connsiteY6-288" fmla="*/ 599179 h 599179"/>
              <a:gd name="connsiteX7-289" fmla="*/ 0 w 295275"/>
              <a:gd name="connsiteY7-290" fmla="*/ 599179 h 599179"/>
              <a:gd name="connsiteX8-291" fmla="*/ 0 w 295275"/>
              <a:gd name="connsiteY8-292" fmla="*/ 303904 h 599179"/>
              <a:gd name="connsiteX9-293" fmla="*/ 207995 w 295275"/>
              <a:gd name="connsiteY9-294" fmla="*/ 0 h 599179"/>
              <a:gd name="connsiteX0-295" fmla="*/ 207995 w 295275"/>
              <a:gd name="connsiteY0-296" fmla="*/ 0 h 599179"/>
              <a:gd name="connsiteX1-297" fmla="*/ 218480 w 295275"/>
              <a:gd name="connsiteY1-298" fmla="*/ 17025 h 599179"/>
              <a:gd name="connsiteX2-299" fmla="*/ 263922 w 295275"/>
              <a:gd name="connsiteY2-300" fmla="*/ 59952 h 599179"/>
              <a:gd name="connsiteX3-301" fmla="*/ 275967 w 295275"/>
              <a:gd name="connsiteY3-302" fmla="*/ 66705 h 599179"/>
              <a:gd name="connsiteX4-303" fmla="*/ 152376 w 295275"/>
              <a:gd name="connsiteY4-304" fmla="*/ 303904 h 599179"/>
              <a:gd name="connsiteX5-305" fmla="*/ 295275 w 295275"/>
              <a:gd name="connsiteY5-306" fmla="*/ 303904 h 599179"/>
              <a:gd name="connsiteX6-307" fmla="*/ 295275 w 295275"/>
              <a:gd name="connsiteY6-308" fmla="*/ 599179 h 599179"/>
              <a:gd name="connsiteX7-309" fmla="*/ 0 w 295275"/>
              <a:gd name="connsiteY7-310" fmla="*/ 599179 h 599179"/>
              <a:gd name="connsiteX8-311" fmla="*/ 0 w 295275"/>
              <a:gd name="connsiteY8-312" fmla="*/ 303904 h 599179"/>
              <a:gd name="connsiteX9-313" fmla="*/ 207995 w 295275"/>
              <a:gd name="connsiteY9-314" fmla="*/ 0 h 599179"/>
              <a:gd name="connsiteX0-315" fmla="*/ 207995 w 295275"/>
              <a:gd name="connsiteY0-316" fmla="*/ 0 h 599179"/>
              <a:gd name="connsiteX1-317" fmla="*/ 218480 w 295275"/>
              <a:gd name="connsiteY1-318" fmla="*/ 17025 h 599179"/>
              <a:gd name="connsiteX2-319" fmla="*/ 263922 w 295275"/>
              <a:gd name="connsiteY2-320" fmla="*/ 59952 h 599179"/>
              <a:gd name="connsiteX3-321" fmla="*/ 275967 w 295275"/>
              <a:gd name="connsiteY3-322" fmla="*/ 66705 h 599179"/>
              <a:gd name="connsiteX4-323" fmla="*/ 152376 w 295275"/>
              <a:gd name="connsiteY4-324" fmla="*/ 303904 h 599179"/>
              <a:gd name="connsiteX5-325" fmla="*/ 295275 w 295275"/>
              <a:gd name="connsiteY5-326" fmla="*/ 303904 h 599179"/>
              <a:gd name="connsiteX6-327" fmla="*/ 295275 w 295275"/>
              <a:gd name="connsiteY6-328" fmla="*/ 599179 h 599179"/>
              <a:gd name="connsiteX7-329" fmla="*/ 0 w 295275"/>
              <a:gd name="connsiteY7-330" fmla="*/ 599179 h 599179"/>
              <a:gd name="connsiteX8-331" fmla="*/ 0 w 295275"/>
              <a:gd name="connsiteY8-332" fmla="*/ 303904 h 599179"/>
              <a:gd name="connsiteX9-333" fmla="*/ 207995 w 295275"/>
              <a:gd name="connsiteY9-334" fmla="*/ 0 h 599179"/>
              <a:gd name="connsiteX0-335" fmla="*/ 207995 w 295275"/>
              <a:gd name="connsiteY0-336" fmla="*/ 0 h 599179"/>
              <a:gd name="connsiteX1-337" fmla="*/ 218480 w 295275"/>
              <a:gd name="connsiteY1-338" fmla="*/ 17025 h 599179"/>
              <a:gd name="connsiteX2-339" fmla="*/ 263922 w 295275"/>
              <a:gd name="connsiteY2-340" fmla="*/ 59952 h 599179"/>
              <a:gd name="connsiteX3-341" fmla="*/ 275967 w 295275"/>
              <a:gd name="connsiteY3-342" fmla="*/ 66705 h 599179"/>
              <a:gd name="connsiteX4-343" fmla="*/ 152376 w 295275"/>
              <a:gd name="connsiteY4-344" fmla="*/ 303904 h 599179"/>
              <a:gd name="connsiteX5-345" fmla="*/ 295275 w 295275"/>
              <a:gd name="connsiteY5-346" fmla="*/ 303904 h 599179"/>
              <a:gd name="connsiteX6-347" fmla="*/ 295275 w 295275"/>
              <a:gd name="connsiteY6-348" fmla="*/ 599179 h 599179"/>
              <a:gd name="connsiteX7-349" fmla="*/ 0 w 295275"/>
              <a:gd name="connsiteY7-350" fmla="*/ 599179 h 599179"/>
              <a:gd name="connsiteX8-351" fmla="*/ 0 w 295275"/>
              <a:gd name="connsiteY8-352" fmla="*/ 303904 h 599179"/>
              <a:gd name="connsiteX9-353" fmla="*/ 207995 w 295275"/>
              <a:gd name="connsiteY9-354" fmla="*/ 0 h 599179"/>
              <a:gd name="connsiteX0-355" fmla="*/ 207995 w 295275"/>
              <a:gd name="connsiteY0-356" fmla="*/ 0 h 599179"/>
              <a:gd name="connsiteX1-357" fmla="*/ 218480 w 295275"/>
              <a:gd name="connsiteY1-358" fmla="*/ 17025 h 599179"/>
              <a:gd name="connsiteX2-359" fmla="*/ 263922 w 295275"/>
              <a:gd name="connsiteY2-360" fmla="*/ 59952 h 599179"/>
              <a:gd name="connsiteX3-361" fmla="*/ 275967 w 295275"/>
              <a:gd name="connsiteY3-362" fmla="*/ 66705 h 599179"/>
              <a:gd name="connsiteX4-363" fmla="*/ 152376 w 295275"/>
              <a:gd name="connsiteY4-364" fmla="*/ 303904 h 599179"/>
              <a:gd name="connsiteX5-365" fmla="*/ 295275 w 295275"/>
              <a:gd name="connsiteY5-366" fmla="*/ 303904 h 599179"/>
              <a:gd name="connsiteX6-367" fmla="*/ 295275 w 295275"/>
              <a:gd name="connsiteY6-368" fmla="*/ 599179 h 599179"/>
              <a:gd name="connsiteX7-369" fmla="*/ 0 w 295275"/>
              <a:gd name="connsiteY7-370" fmla="*/ 599179 h 599179"/>
              <a:gd name="connsiteX8-371" fmla="*/ 0 w 295275"/>
              <a:gd name="connsiteY8-372" fmla="*/ 303904 h 599179"/>
              <a:gd name="connsiteX9-373" fmla="*/ 207995 w 295275"/>
              <a:gd name="connsiteY9-374" fmla="*/ 0 h 599179"/>
              <a:gd name="connsiteX0-375" fmla="*/ 207995 w 295275"/>
              <a:gd name="connsiteY0-376" fmla="*/ 0 h 599179"/>
              <a:gd name="connsiteX1-377" fmla="*/ 218480 w 295275"/>
              <a:gd name="connsiteY1-378" fmla="*/ 17025 h 599179"/>
              <a:gd name="connsiteX2-379" fmla="*/ 263922 w 295275"/>
              <a:gd name="connsiteY2-380" fmla="*/ 59952 h 599179"/>
              <a:gd name="connsiteX3-381" fmla="*/ 275967 w 295275"/>
              <a:gd name="connsiteY3-382" fmla="*/ 66705 h 599179"/>
              <a:gd name="connsiteX4-383" fmla="*/ 152376 w 295275"/>
              <a:gd name="connsiteY4-384" fmla="*/ 303904 h 599179"/>
              <a:gd name="connsiteX5-385" fmla="*/ 295275 w 295275"/>
              <a:gd name="connsiteY5-386" fmla="*/ 303904 h 599179"/>
              <a:gd name="connsiteX6-387" fmla="*/ 295275 w 295275"/>
              <a:gd name="connsiteY6-388" fmla="*/ 599179 h 599179"/>
              <a:gd name="connsiteX7-389" fmla="*/ 0 w 295275"/>
              <a:gd name="connsiteY7-390" fmla="*/ 599179 h 599179"/>
              <a:gd name="connsiteX8-391" fmla="*/ 0 w 295275"/>
              <a:gd name="connsiteY8-392" fmla="*/ 303904 h 599179"/>
              <a:gd name="connsiteX9-393" fmla="*/ 207995 w 295275"/>
              <a:gd name="connsiteY9-394" fmla="*/ 0 h 599179"/>
              <a:gd name="connsiteX0-395" fmla="*/ 207995 w 295275"/>
              <a:gd name="connsiteY0-396" fmla="*/ 0 h 599179"/>
              <a:gd name="connsiteX1-397" fmla="*/ 218480 w 295275"/>
              <a:gd name="connsiteY1-398" fmla="*/ 17025 h 599179"/>
              <a:gd name="connsiteX2-399" fmla="*/ 263922 w 295275"/>
              <a:gd name="connsiteY2-400" fmla="*/ 59952 h 599179"/>
              <a:gd name="connsiteX3-401" fmla="*/ 275967 w 295275"/>
              <a:gd name="connsiteY3-402" fmla="*/ 66705 h 599179"/>
              <a:gd name="connsiteX4-403" fmla="*/ 152376 w 295275"/>
              <a:gd name="connsiteY4-404" fmla="*/ 303904 h 599179"/>
              <a:gd name="connsiteX5-405" fmla="*/ 295275 w 295275"/>
              <a:gd name="connsiteY5-406" fmla="*/ 303904 h 599179"/>
              <a:gd name="connsiteX6-407" fmla="*/ 295275 w 295275"/>
              <a:gd name="connsiteY6-408" fmla="*/ 599179 h 599179"/>
              <a:gd name="connsiteX7-409" fmla="*/ 0 w 295275"/>
              <a:gd name="connsiteY7-410" fmla="*/ 599179 h 599179"/>
              <a:gd name="connsiteX8-411" fmla="*/ 0 w 295275"/>
              <a:gd name="connsiteY8-412" fmla="*/ 303904 h 599179"/>
              <a:gd name="connsiteX9-413" fmla="*/ 207995 w 295275"/>
              <a:gd name="connsiteY9-414" fmla="*/ 0 h 599179"/>
              <a:gd name="connsiteX0-415" fmla="*/ 207995 w 295275"/>
              <a:gd name="connsiteY0-416" fmla="*/ 0 h 599179"/>
              <a:gd name="connsiteX1-417" fmla="*/ 218480 w 295275"/>
              <a:gd name="connsiteY1-418" fmla="*/ 17025 h 599179"/>
              <a:gd name="connsiteX2-419" fmla="*/ 263922 w 295275"/>
              <a:gd name="connsiteY2-420" fmla="*/ 59952 h 599179"/>
              <a:gd name="connsiteX3-421" fmla="*/ 275967 w 295275"/>
              <a:gd name="connsiteY3-422" fmla="*/ 66705 h 599179"/>
              <a:gd name="connsiteX4-423" fmla="*/ 152376 w 295275"/>
              <a:gd name="connsiteY4-424" fmla="*/ 303904 h 599179"/>
              <a:gd name="connsiteX5-425" fmla="*/ 295275 w 295275"/>
              <a:gd name="connsiteY5-426" fmla="*/ 303904 h 599179"/>
              <a:gd name="connsiteX6-427" fmla="*/ 295275 w 295275"/>
              <a:gd name="connsiteY6-428" fmla="*/ 599179 h 599179"/>
              <a:gd name="connsiteX7-429" fmla="*/ 0 w 295275"/>
              <a:gd name="connsiteY7-430" fmla="*/ 599179 h 599179"/>
              <a:gd name="connsiteX8-431" fmla="*/ 0 w 295275"/>
              <a:gd name="connsiteY8-432" fmla="*/ 334942 h 599179"/>
              <a:gd name="connsiteX9-433" fmla="*/ 207995 w 295275"/>
              <a:gd name="connsiteY9-434" fmla="*/ 0 h 599179"/>
              <a:gd name="connsiteX0-435" fmla="*/ 207995 w 295275"/>
              <a:gd name="connsiteY0-436" fmla="*/ 0 h 599179"/>
              <a:gd name="connsiteX1-437" fmla="*/ 218480 w 295275"/>
              <a:gd name="connsiteY1-438" fmla="*/ 17025 h 599179"/>
              <a:gd name="connsiteX2-439" fmla="*/ 263922 w 295275"/>
              <a:gd name="connsiteY2-440" fmla="*/ 59952 h 599179"/>
              <a:gd name="connsiteX3-441" fmla="*/ 275967 w 295275"/>
              <a:gd name="connsiteY3-442" fmla="*/ 66705 h 599179"/>
              <a:gd name="connsiteX4-443" fmla="*/ 152376 w 295275"/>
              <a:gd name="connsiteY4-444" fmla="*/ 303904 h 599179"/>
              <a:gd name="connsiteX5-445" fmla="*/ 295275 w 295275"/>
              <a:gd name="connsiteY5-446" fmla="*/ 303904 h 599179"/>
              <a:gd name="connsiteX6-447" fmla="*/ 295275 w 295275"/>
              <a:gd name="connsiteY6-448" fmla="*/ 599179 h 599179"/>
              <a:gd name="connsiteX7-449" fmla="*/ 0 w 295275"/>
              <a:gd name="connsiteY7-450" fmla="*/ 599179 h 599179"/>
              <a:gd name="connsiteX8-451" fmla="*/ 0 w 295275"/>
              <a:gd name="connsiteY8-452" fmla="*/ 334942 h 599179"/>
              <a:gd name="connsiteX9-453" fmla="*/ 207995 w 295275"/>
              <a:gd name="connsiteY9-454" fmla="*/ 0 h 599179"/>
              <a:gd name="connsiteX0-455" fmla="*/ 207995 w 295275"/>
              <a:gd name="connsiteY0-456" fmla="*/ 0 h 599179"/>
              <a:gd name="connsiteX1-457" fmla="*/ 218480 w 295275"/>
              <a:gd name="connsiteY1-458" fmla="*/ 17025 h 599179"/>
              <a:gd name="connsiteX2-459" fmla="*/ 263922 w 295275"/>
              <a:gd name="connsiteY2-460" fmla="*/ 59952 h 599179"/>
              <a:gd name="connsiteX3-461" fmla="*/ 275967 w 295275"/>
              <a:gd name="connsiteY3-462" fmla="*/ 66705 h 599179"/>
              <a:gd name="connsiteX4-463" fmla="*/ 152376 w 295275"/>
              <a:gd name="connsiteY4-464" fmla="*/ 303904 h 599179"/>
              <a:gd name="connsiteX5-465" fmla="*/ 295275 w 295275"/>
              <a:gd name="connsiteY5-466" fmla="*/ 303904 h 599179"/>
              <a:gd name="connsiteX6-467" fmla="*/ 295275 w 295275"/>
              <a:gd name="connsiteY6-468" fmla="*/ 599179 h 599179"/>
              <a:gd name="connsiteX7-469" fmla="*/ 0 w 295275"/>
              <a:gd name="connsiteY7-470" fmla="*/ 599179 h 599179"/>
              <a:gd name="connsiteX8-471" fmla="*/ 0 w 295275"/>
              <a:gd name="connsiteY8-472" fmla="*/ 334942 h 599179"/>
              <a:gd name="connsiteX9-473" fmla="*/ 207995 w 295275"/>
              <a:gd name="connsiteY9-474" fmla="*/ 0 h 599179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19" y="connsiteY9-20"/>
              </a:cxn>
            </a:cxnLst>
            <a:rect l="l" t="t" r="r" b="b"/>
            <a:pathLst>
              <a:path w="295275" h="599179">
                <a:moveTo>
                  <a:pt x="207995" y="0"/>
                </a:moveTo>
                <a:lnTo>
                  <a:pt x="218480" y="17025"/>
                </a:lnTo>
                <a:cubicBezTo>
                  <a:pt x="231034" y="32364"/>
                  <a:pt x="246314" y="46986"/>
                  <a:pt x="263922" y="59952"/>
                </a:cubicBezTo>
                <a:lnTo>
                  <a:pt x="275967" y="66705"/>
                </a:lnTo>
                <a:cubicBezTo>
                  <a:pt x="274744" y="66607"/>
                  <a:pt x="166924" y="148026"/>
                  <a:pt x="152376" y="303904"/>
                </a:cubicBezTo>
                <a:lnTo>
                  <a:pt x="295275" y="303904"/>
                </a:lnTo>
                <a:lnTo>
                  <a:pt x="295275" y="599179"/>
                </a:lnTo>
                <a:lnTo>
                  <a:pt x="0" y="599179"/>
                </a:lnTo>
                <a:lnTo>
                  <a:pt x="0" y="334942"/>
                </a:lnTo>
                <a:cubicBezTo>
                  <a:pt x="10368" y="113589"/>
                  <a:pt x="207637" y="2353"/>
                  <a:pt x="207995" y="0"/>
                </a:cubicBezTo>
                <a:close/>
              </a:path>
            </a:pathLst>
          </a:custGeom>
          <a:solidFill>
            <a:schemeClr val="accent1">
              <a:alpha val="80000"/>
            </a:schemeClr>
          </a:solidFill>
          <a:ln w="31750" cap="rnd">
            <a:noFill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>
              <a:lnSpc>
                <a:spcPct val="120000"/>
              </a:lnSpc>
            </a:pPr>
            <a:endParaRPr lang="zh-CN" altLang="en-US" sz="1350"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31" name="文本框 30"/>
          <p:cNvSpPr txBox="1"/>
          <p:nvPr>
            <p:custDataLst>
              <p:tags r:id="rId7"/>
            </p:custDataLst>
          </p:nvPr>
        </p:nvSpPr>
        <p:spPr>
          <a:xfrm>
            <a:off x="5372576" y="1970723"/>
            <a:ext cx="2513648" cy="2915603"/>
          </a:xfrm>
          <a:prstGeom prst="rect">
            <a:avLst/>
          </a:prstGeom>
          <a:noFill/>
        </p:spPr>
        <p:txBody>
          <a:bodyPr wrap="square" rtlCol="0" anchor="ctr" anchorCtr="0">
            <a:normAutofit lnSpcReduction="20000"/>
          </a:bodyPr>
          <a:lstStyle/>
          <a:p>
            <a:pPr indent="0" algn="just" fontAlgn="auto">
              <a:lnSpc>
                <a:spcPct val="150000"/>
              </a:lnSpc>
              <a:spcAft>
                <a:spcPts val="1200"/>
              </a:spcAft>
            </a:pPr>
            <a:r>
              <a:rPr lang="zh-CN" altLang="en-US" sz="1500"/>
              <a:t>解读机关：南阳市生态环境局淅川分局</a:t>
            </a:r>
            <a:endParaRPr lang="zh-CN" altLang="en-US" sz="1500"/>
          </a:p>
          <a:p>
            <a:pPr indent="0" algn="just" fontAlgn="auto">
              <a:lnSpc>
                <a:spcPct val="150000"/>
              </a:lnSpc>
              <a:spcAft>
                <a:spcPts val="1200"/>
              </a:spcAft>
            </a:pPr>
            <a:r>
              <a:rPr lang="zh-CN" altLang="en-US" sz="1500"/>
              <a:t>解读人：南阳市生态环境局淅川分局应急中心</a:t>
            </a:r>
            <a:endParaRPr lang="zh-CN" altLang="en-US" sz="1500"/>
          </a:p>
          <a:p>
            <a:pPr indent="0" algn="just" fontAlgn="auto">
              <a:lnSpc>
                <a:spcPct val="150000"/>
              </a:lnSpc>
              <a:spcAft>
                <a:spcPts val="1200"/>
              </a:spcAft>
            </a:pPr>
            <a:r>
              <a:rPr lang="zh-CN" altLang="en-US" sz="1500"/>
              <a:t>联系方式：</a:t>
            </a:r>
            <a:r>
              <a:rPr lang="en-US" altLang="zh-CN" sz="1500"/>
              <a:t>0377-69212103</a:t>
            </a:r>
            <a:endParaRPr lang="en-US" altLang="zh-CN" sz="1500"/>
          </a:p>
        </p:txBody>
      </p:sp>
      <p:sp>
        <p:nvSpPr>
          <p:cNvPr id="3" name="标题 2"/>
          <p:cNvSpPr>
            <a:spLocks noGrp="1"/>
          </p:cNvSpPr>
          <p:nvPr>
            <p:ph type="title"/>
            <p:custDataLst>
              <p:tags r:id="rId8"/>
            </p:custDataLst>
          </p:nvPr>
        </p:nvSpPr>
        <p:spPr>
          <a:xfrm>
            <a:off x="1397318" y="2540794"/>
            <a:ext cx="2831306" cy="1772603"/>
          </a:xfrm>
        </p:spPr>
        <p:txBody>
          <a:bodyPr/>
          <a:lstStyle/>
          <a:p>
            <a:r>
              <a:rPr lang="zh-CN" altLang="en-US" sz="3300"/>
              <a:t>六、解读机关及联系方式</a:t>
            </a:r>
            <a:endParaRPr lang="zh-CN" altLang="en-US" sz="3300"/>
          </a:p>
        </p:txBody>
      </p:sp>
    </p:spTree>
    <p:custDataLst>
      <p:tags r:id="rId9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装饰 1"/>
          <p:cNvSpPr/>
          <p:nvPr>
            <p:custDataLst>
              <p:tags r:id="rId1"/>
            </p:custDataLst>
          </p:nvPr>
        </p:nvSpPr>
        <p:spPr>
          <a:xfrm>
            <a:off x="800107" y="1543055"/>
            <a:ext cx="7543861" cy="3771930"/>
          </a:xfrm>
          <a:prstGeom prst="rect">
            <a:avLst/>
          </a:prstGeom>
          <a:solidFill>
            <a:schemeClr val="tx1">
              <a:lumMod val="50000"/>
              <a:lumOff val="50000"/>
              <a:alpha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endParaRPr kumimoji="1" lang="zh-CN" altLang="en-US" sz="12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  <a:sym typeface="Arial" panose="020B0604020202020204" pitchFamily="34" charset="0"/>
            </a:endParaRPr>
          </a:p>
        </p:txBody>
      </p:sp>
      <p:cxnSp>
        <p:nvCxnSpPr>
          <p:cNvPr id="9" name="装饰 2"/>
          <p:cNvCxnSpPr/>
          <p:nvPr>
            <p:custDataLst>
              <p:tags r:id="rId2"/>
            </p:custDataLst>
          </p:nvPr>
        </p:nvCxnSpPr>
        <p:spPr>
          <a:xfrm>
            <a:off x="4800638" y="2457463"/>
            <a:ext cx="0" cy="2028825"/>
          </a:xfrm>
          <a:prstGeom prst="line">
            <a:avLst/>
          </a:prstGeom>
          <a:ln w="1270">
            <a:solidFill>
              <a:schemeClr val="lt1">
                <a:lumMod val="8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任意多边形: 形状 13"/>
          <p:cNvSpPr>
            <a:spLocks noChangeAspect="1"/>
          </p:cNvSpPr>
          <p:nvPr>
            <p:custDataLst>
              <p:tags r:id="rId3"/>
            </p:custDataLst>
          </p:nvPr>
        </p:nvSpPr>
        <p:spPr>
          <a:xfrm rot="10800000">
            <a:off x="4017645" y="4457700"/>
            <a:ext cx="211455" cy="429101"/>
          </a:xfrm>
          <a:custGeom>
            <a:avLst/>
            <a:gdLst>
              <a:gd name="connsiteX0" fmla="*/ 207995 w 295275"/>
              <a:gd name="connsiteY0" fmla="*/ 0 h 599179"/>
              <a:gd name="connsiteX1" fmla="*/ 218480 w 295275"/>
              <a:gd name="connsiteY1" fmla="*/ 17025 h 599179"/>
              <a:gd name="connsiteX2" fmla="*/ 263922 w 295275"/>
              <a:gd name="connsiteY2" fmla="*/ 59952 h 599179"/>
              <a:gd name="connsiteX3" fmla="*/ 275967 w 295275"/>
              <a:gd name="connsiteY3" fmla="*/ 66705 h 599179"/>
              <a:gd name="connsiteX4" fmla="*/ 258864 w 295275"/>
              <a:gd name="connsiteY4" fmla="*/ 77309 h 599179"/>
              <a:gd name="connsiteX5" fmla="*/ 164932 w 295275"/>
              <a:gd name="connsiteY5" fmla="*/ 229252 h 599179"/>
              <a:gd name="connsiteX6" fmla="*/ 145322 w 295275"/>
              <a:gd name="connsiteY6" fmla="*/ 303904 h 599179"/>
              <a:gd name="connsiteX7" fmla="*/ 295275 w 295275"/>
              <a:gd name="connsiteY7" fmla="*/ 303904 h 599179"/>
              <a:gd name="connsiteX8" fmla="*/ 295275 w 295275"/>
              <a:gd name="connsiteY8" fmla="*/ 599179 h 599179"/>
              <a:gd name="connsiteX9" fmla="*/ 0 w 295275"/>
              <a:gd name="connsiteY9" fmla="*/ 599179 h 599179"/>
              <a:gd name="connsiteX10" fmla="*/ 0 w 295275"/>
              <a:gd name="connsiteY10" fmla="*/ 303904 h 599179"/>
              <a:gd name="connsiteX11" fmla="*/ 5952 w 295275"/>
              <a:gd name="connsiteY11" fmla="*/ 269304 h 599179"/>
              <a:gd name="connsiteX12" fmla="*/ 204540 w 295275"/>
              <a:gd name="connsiteY12" fmla="*/ 547 h 599179"/>
              <a:gd name="connsiteX0-1" fmla="*/ 207995 w 295275"/>
              <a:gd name="connsiteY0-2" fmla="*/ 0 h 599179"/>
              <a:gd name="connsiteX1-3" fmla="*/ 218480 w 295275"/>
              <a:gd name="connsiteY1-4" fmla="*/ 17025 h 599179"/>
              <a:gd name="connsiteX2-5" fmla="*/ 263922 w 295275"/>
              <a:gd name="connsiteY2-6" fmla="*/ 59952 h 599179"/>
              <a:gd name="connsiteX3-7" fmla="*/ 275967 w 295275"/>
              <a:gd name="connsiteY3-8" fmla="*/ 66705 h 599179"/>
              <a:gd name="connsiteX4-9" fmla="*/ 258864 w 295275"/>
              <a:gd name="connsiteY4-10" fmla="*/ 77309 h 599179"/>
              <a:gd name="connsiteX5-11" fmla="*/ 164932 w 295275"/>
              <a:gd name="connsiteY5-12" fmla="*/ 229252 h 599179"/>
              <a:gd name="connsiteX6-13" fmla="*/ 152376 w 295275"/>
              <a:gd name="connsiteY6-14" fmla="*/ 303904 h 599179"/>
              <a:gd name="connsiteX7-15" fmla="*/ 295275 w 295275"/>
              <a:gd name="connsiteY7-16" fmla="*/ 303904 h 599179"/>
              <a:gd name="connsiteX8-17" fmla="*/ 295275 w 295275"/>
              <a:gd name="connsiteY8-18" fmla="*/ 599179 h 599179"/>
              <a:gd name="connsiteX9-19" fmla="*/ 0 w 295275"/>
              <a:gd name="connsiteY9-20" fmla="*/ 599179 h 599179"/>
              <a:gd name="connsiteX10-21" fmla="*/ 0 w 295275"/>
              <a:gd name="connsiteY10-22" fmla="*/ 303904 h 599179"/>
              <a:gd name="connsiteX11-23" fmla="*/ 5952 w 295275"/>
              <a:gd name="connsiteY11-24" fmla="*/ 269304 h 599179"/>
              <a:gd name="connsiteX12-25" fmla="*/ 204540 w 295275"/>
              <a:gd name="connsiteY12-26" fmla="*/ 547 h 599179"/>
              <a:gd name="connsiteX13" fmla="*/ 207995 w 295275"/>
              <a:gd name="connsiteY13" fmla="*/ 0 h 599179"/>
              <a:gd name="connsiteX0-27" fmla="*/ 207995 w 295275"/>
              <a:gd name="connsiteY0-28" fmla="*/ 0 h 599179"/>
              <a:gd name="connsiteX1-29" fmla="*/ 218480 w 295275"/>
              <a:gd name="connsiteY1-30" fmla="*/ 17025 h 599179"/>
              <a:gd name="connsiteX2-31" fmla="*/ 263922 w 295275"/>
              <a:gd name="connsiteY2-32" fmla="*/ 59952 h 599179"/>
              <a:gd name="connsiteX3-33" fmla="*/ 275967 w 295275"/>
              <a:gd name="connsiteY3-34" fmla="*/ 66705 h 599179"/>
              <a:gd name="connsiteX4-35" fmla="*/ 258864 w 295275"/>
              <a:gd name="connsiteY4-36" fmla="*/ 77309 h 599179"/>
              <a:gd name="connsiteX5-37" fmla="*/ 164932 w 295275"/>
              <a:gd name="connsiteY5-38" fmla="*/ 229252 h 599179"/>
              <a:gd name="connsiteX6-39" fmla="*/ 152376 w 295275"/>
              <a:gd name="connsiteY6-40" fmla="*/ 303904 h 599179"/>
              <a:gd name="connsiteX7-41" fmla="*/ 295275 w 295275"/>
              <a:gd name="connsiteY7-42" fmla="*/ 303904 h 599179"/>
              <a:gd name="connsiteX8-43" fmla="*/ 295275 w 295275"/>
              <a:gd name="connsiteY8-44" fmla="*/ 599179 h 599179"/>
              <a:gd name="connsiteX9-45" fmla="*/ 0 w 295275"/>
              <a:gd name="connsiteY9-46" fmla="*/ 599179 h 599179"/>
              <a:gd name="connsiteX10-47" fmla="*/ 0 w 295275"/>
              <a:gd name="connsiteY10-48" fmla="*/ 303904 h 599179"/>
              <a:gd name="connsiteX11-49" fmla="*/ 5952 w 295275"/>
              <a:gd name="connsiteY11-50" fmla="*/ 269304 h 599179"/>
              <a:gd name="connsiteX12-51" fmla="*/ 204540 w 295275"/>
              <a:gd name="connsiteY12-52" fmla="*/ 547 h 599179"/>
              <a:gd name="connsiteX13-53" fmla="*/ 207995 w 295275"/>
              <a:gd name="connsiteY13-54" fmla="*/ 0 h 599179"/>
              <a:gd name="connsiteX0-55" fmla="*/ 207995 w 295275"/>
              <a:gd name="connsiteY0-56" fmla="*/ 0 h 599179"/>
              <a:gd name="connsiteX1-57" fmla="*/ 218480 w 295275"/>
              <a:gd name="connsiteY1-58" fmla="*/ 17025 h 599179"/>
              <a:gd name="connsiteX2-59" fmla="*/ 263922 w 295275"/>
              <a:gd name="connsiteY2-60" fmla="*/ 59952 h 599179"/>
              <a:gd name="connsiteX3-61" fmla="*/ 275967 w 295275"/>
              <a:gd name="connsiteY3-62" fmla="*/ 66705 h 599179"/>
              <a:gd name="connsiteX4-63" fmla="*/ 258864 w 295275"/>
              <a:gd name="connsiteY4-64" fmla="*/ 77309 h 599179"/>
              <a:gd name="connsiteX5-65" fmla="*/ 164932 w 295275"/>
              <a:gd name="connsiteY5-66" fmla="*/ 229252 h 599179"/>
              <a:gd name="connsiteX6-67" fmla="*/ 152376 w 295275"/>
              <a:gd name="connsiteY6-68" fmla="*/ 303904 h 599179"/>
              <a:gd name="connsiteX7-69" fmla="*/ 295275 w 295275"/>
              <a:gd name="connsiteY7-70" fmla="*/ 303904 h 599179"/>
              <a:gd name="connsiteX8-71" fmla="*/ 295275 w 295275"/>
              <a:gd name="connsiteY8-72" fmla="*/ 599179 h 599179"/>
              <a:gd name="connsiteX9-73" fmla="*/ 0 w 295275"/>
              <a:gd name="connsiteY9-74" fmla="*/ 599179 h 599179"/>
              <a:gd name="connsiteX10-75" fmla="*/ 0 w 295275"/>
              <a:gd name="connsiteY10-76" fmla="*/ 303904 h 599179"/>
              <a:gd name="connsiteX11-77" fmla="*/ 5952 w 295275"/>
              <a:gd name="connsiteY11-78" fmla="*/ 269304 h 599179"/>
              <a:gd name="connsiteX12-79" fmla="*/ 204540 w 295275"/>
              <a:gd name="connsiteY12-80" fmla="*/ 547 h 599179"/>
              <a:gd name="connsiteX13-81" fmla="*/ 207995 w 295275"/>
              <a:gd name="connsiteY13-82" fmla="*/ 0 h 599179"/>
              <a:gd name="connsiteX0-83" fmla="*/ 207995 w 295275"/>
              <a:gd name="connsiteY0-84" fmla="*/ 0 h 599179"/>
              <a:gd name="connsiteX1-85" fmla="*/ 218480 w 295275"/>
              <a:gd name="connsiteY1-86" fmla="*/ 17025 h 599179"/>
              <a:gd name="connsiteX2-87" fmla="*/ 263922 w 295275"/>
              <a:gd name="connsiteY2-88" fmla="*/ 59952 h 599179"/>
              <a:gd name="connsiteX3-89" fmla="*/ 275967 w 295275"/>
              <a:gd name="connsiteY3-90" fmla="*/ 66705 h 599179"/>
              <a:gd name="connsiteX4-91" fmla="*/ 258864 w 295275"/>
              <a:gd name="connsiteY4-92" fmla="*/ 77309 h 599179"/>
              <a:gd name="connsiteX5-93" fmla="*/ 152376 w 295275"/>
              <a:gd name="connsiteY5-94" fmla="*/ 303904 h 599179"/>
              <a:gd name="connsiteX6-95" fmla="*/ 295275 w 295275"/>
              <a:gd name="connsiteY6-96" fmla="*/ 303904 h 599179"/>
              <a:gd name="connsiteX7-97" fmla="*/ 295275 w 295275"/>
              <a:gd name="connsiteY7-98" fmla="*/ 599179 h 599179"/>
              <a:gd name="connsiteX8-99" fmla="*/ 0 w 295275"/>
              <a:gd name="connsiteY8-100" fmla="*/ 599179 h 599179"/>
              <a:gd name="connsiteX9-101" fmla="*/ 0 w 295275"/>
              <a:gd name="connsiteY9-102" fmla="*/ 303904 h 599179"/>
              <a:gd name="connsiteX10-103" fmla="*/ 5952 w 295275"/>
              <a:gd name="connsiteY10-104" fmla="*/ 269304 h 599179"/>
              <a:gd name="connsiteX11-105" fmla="*/ 204540 w 295275"/>
              <a:gd name="connsiteY11-106" fmla="*/ 547 h 599179"/>
              <a:gd name="connsiteX12-107" fmla="*/ 207995 w 295275"/>
              <a:gd name="connsiteY12-108" fmla="*/ 0 h 599179"/>
              <a:gd name="connsiteX0-109" fmla="*/ 207995 w 295275"/>
              <a:gd name="connsiteY0-110" fmla="*/ 0 h 599179"/>
              <a:gd name="connsiteX1-111" fmla="*/ 218480 w 295275"/>
              <a:gd name="connsiteY1-112" fmla="*/ 17025 h 599179"/>
              <a:gd name="connsiteX2-113" fmla="*/ 263922 w 295275"/>
              <a:gd name="connsiteY2-114" fmla="*/ 59952 h 599179"/>
              <a:gd name="connsiteX3-115" fmla="*/ 275967 w 295275"/>
              <a:gd name="connsiteY3-116" fmla="*/ 66705 h 599179"/>
              <a:gd name="connsiteX4-117" fmla="*/ 258864 w 295275"/>
              <a:gd name="connsiteY4-118" fmla="*/ 77309 h 599179"/>
              <a:gd name="connsiteX5-119" fmla="*/ 152376 w 295275"/>
              <a:gd name="connsiteY5-120" fmla="*/ 303904 h 599179"/>
              <a:gd name="connsiteX6-121" fmla="*/ 295275 w 295275"/>
              <a:gd name="connsiteY6-122" fmla="*/ 303904 h 599179"/>
              <a:gd name="connsiteX7-123" fmla="*/ 295275 w 295275"/>
              <a:gd name="connsiteY7-124" fmla="*/ 599179 h 599179"/>
              <a:gd name="connsiteX8-125" fmla="*/ 0 w 295275"/>
              <a:gd name="connsiteY8-126" fmla="*/ 599179 h 599179"/>
              <a:gd name="connsiteX9-127" fmla="*/ 0 w 295275"/>
              <a:gd name="connsiteY9-128" fmla="*/ 303904 h 599179"/>
              <a:gd name="connsiteX10-129" fmla="*/ 5952 w 295275"/>
              <a:gd name="connsiteY10-130" fmla="*/ 269304 h 599179"/>
              <a:gd name="connsiteX11-131" fmla="*/ 204540 w 295275"/>
              <a:gd name="connsiteY11-132" fmla="*/ 547 h 599179"/>
              <a:gd name="connsiteX12-133" fmla="*/ 207995 w 295275"/>
              <a:gd name="connsiteY12-134" fmla="*/ 0 h 599179"/>
              <a:gd name="connsiteX0-135" fmla="*/ 207995 w 295275"/>
              <a:gd name="connsiteY0-136" fmla="*/ 0 h 599179"/>
              <a:gd name="connsiteX1-137" fmla="*/ 218480 w 295275"/>
              <a:gd name="connsiteY1-138" fmla="*/ 17025 h 599179"/>
              <a:gd name="connsiteX2-139" fmla="*/ 263922 w 295275"/>
              <a:gd name="connsiteY2-140" fmla="*/ 59952 h 599179"/>
              <a:gd name="connsiteX3-141" fmla="*/ 275967 w 295275"/>
              <a:gd name="connsiteY3-142" fmla="*/ 66705 h 599179"/>
              <a:gd name="connsiteX4-143" fmla="*/ 152376 w 295275"/>
              <a:gd name="connsiteY4-144" fmla="*/ 303904 h 599179"/>
              <a:gd name="connsiteX5-145" fmla="*/ 295275 w 295275"/>
              <a:gd name="connsiteY5-146" fmla="*/ 303904 h 599179"/>
              <a:gd name="connsiteX6-147" fmla="*/ 295275 w 295275"/>
              <a:gd name="connsiteY6-148" fmla="*/ 599179 h 599179"/>
              <a:gd name="connsiteX7-149" fmla="*/ 0 w 295275"/>
              <a:gd name="connsiteY7-150" fmla="*/ 599179 h 599179"/>
              <a:gd name="connsiteX8-151" fmla="*/ 0 w 295275"/>
              <a:gd name="connsiteY8-152" fmla="*/ 303904 h 599179"/>
              <a:gd name="connsiteX9-153" fmla="*/ 5952 w 295275"/>
              <a:gd name="connsiteY9-154" fmla="*/ 269304 h 599179"/>
              <a:gd name="connsiteX10-155" fmla="*/ 204540 w 295275"/>
              <a:gd name="connsiteY10-156" fmla="*/ 547 h 599179"/>
              <a:gd name="connsiteX11-157" fmla="*/ 207995 w 295275"/>
              <a:gd name="connsiteY11-158" fmla="*/ 0 h 599179"/>
              <a:gd name="connsiteX0-159" fmla="*/ 207995 w 295275"/>
              <a:gd name="connsiteY0-160" fmla="*/ 0 h 599179"/>
              <a:gd name="connsiteX1-161" fmla="*/ 218480 w 295275"/>
              <a:gd name="connsiteY1-162" fmla="*/ 17025 h 599179"/>
              <a:gd name="connsiteX2-163" fmla="*/ 263922 w 295275"/>
              <a:gd name="connsiteY2-164" fmla="*/ 59952 h 599179"/>
              <a:gd name="connsiteX3-165" fmla="*/ 275967 w 295275"/>
              <a:gd name="connsiteY3-166" fmla="*/ 66705 h 599179"/>
              <a:gd name="connsiteX4-167" fmla="*/ 152376 w 295275"/>
              <a:gd name="connsiteY4-168" fmla="*/ 303904 h 599179"/>
              <a:gd name="connsiteX5-169" fmla="*/ 295275 w 295275"/>
              <a:gd name="connsiteY5-170" fmla="*/ 303904 h 599179"/>
              <a:gd name="connsiteX6-171" fmla="*/ 295275 w 295275"/>
              <a:gd name="connsiteY6-172" fmla="*/ 599179 h 599179"/>
              <a:gd name="connsiteX7-173" fmla="*/ 0 w 295275"/>
              <a:gd name="connsiteY7-174" fmla="*/ 599179 h 599179"/>
              <a:gd name="connsiteX8-175" fmla="*/ 0 w 295275"/>
              <a:gd name="connsiteY8-176" fmla="*/ 303904 h 599179"/>
              <a:gd name="connsiteX9-177" fmla="*/ 5952 w 295275"/>
              <a:gd name="connsiteY9-178" fmla="*/ 269304 h 599179"/>
              <a:gd name="connsiteX10-179" fmla="*/ 204540 w 295275"/>
              <a:gd name="connsiteY10-180" fmla="*/ 547 h 599179"/>
              <a:gd name="connsiteX11-181" fmla="*/ 207995 w 295275"/>
              <a:gd name="connsiteY11-182" fmla="*/ 0 h 599179"/>
              <a:gd name="connsiteX0-183" fmla="*/ 207995 w 295275"/>
              <a:gd name="connsiteY0-184" fmla="*/ 0 h 599179"/>
              <a:gd name="connsiteX1-185" fmla="*/ 218480 w 295275"/>
              <a:gd name="connsiteY1-186" fmla="*/ 17025 h 599179"/>
              <a:gd name="connsiteX2-187" fmla="*/ 263922 w 295275"/>
              <a:gd name="connsiteY2-188" fmla="*/ 59952 h 599179"/>
              <a:gd name="connsiteX3-189" fmla="*/ 275967 w 295275"/>
              <a:gd name="connsiteY3-190" fmla="*/ 66705 h 599179"/>
              <a:gd name="connsiteX4-191" fmla="*/ 152376 w 295275"/>
              <a:gd name="connsiteY4-192" fmla="*/ 303904 h 599179"/>
              <a:gd name="connsiteX5-193" fmla="*/ 295275 w 295275"/>
              <a:gd name="connsiteY5-194" fmla="*/ 303904 h 599179"/>
              <a:gd name="connsiteX6-195" fmla="*/ 295275 w 295275"/>
              <a:gd name="connsiteY6-196" fmla="*/ 599179 h 599179"/>
              <a:gd name="connsiteX7-197" fmla="*/ 0 w 295275"/>
              <a:gd name="connsiteY7-198" fmla="*/ 599179 h 599179"/>
              <a:gd name="connsiteX8-199" fmla="*/ 0 w 295275"/>
              <a:gd name="connsiteY8-200" fmla="*/ 303904 h 599179"/>
              <a:gd name="connsiteX9-201" fmla="*/ 5952 w 295275"/>
              <a:gd name="connsiteY9-202" fmla="*/ 269304 h 599179"/>
              <a:gd name="connsiteX10-203" fmla="*/ 204540 w 295275"/>
              <a:gd name="connsiteY10-204" fmla="*/ 547 h 599179"/>
              <a:gd name="connsiteX11-205" fmla="*/ 207995 w 295275"/>
              <a:gd name="connsiteY11-206" fmla="*/ 0 h 599179"/>
              <a:gd name="connsiteX0-207" fmla="*/ 207995 w 295275"/>
              <a:gd name="connsiteY0-208" fmla="*/ 0 h 599179"/>
              <a:gd name="connsiteX1-209" fmla="*/ 218480 w 295275"/>
              <a:gd name="connsiteY1-210" fmla="*/ 17025 h 599179"/>
              <a:gd name="connsiteX2-211" fmla="*/ 263922 w 295275"/>
              <a:gd name="connsiteY2-212" fmla="*/ 59952 h 599179"/>
              <a:gd name="connsiteX3-213" fmla="*/ 275967 w 295275"/>
              <a:gd name="connsiteY3-214" fmla="*/ 66705 h 599179"/>
              <a:gd name="connsiteX4-215" fmla="*/ 152376 w 295275"/>
              <a:gd name="connsiteY4-216" fmla="*/ 303904 h 599179"/>
              <a:gd name="connsiteX5-217" fmla="*/ 295275 w 295275"/>
              <a:gd name="connsiteY5-218" fmla="*/ 303904 h 599179"/>
              <a:gd name="connsiteX6-219" fmla="*/ 295275 w 295275"/>
              <a:gd name="connsiteY6-220" fmla="*/ 599179 h 599179"/>
              <a:gd name="connsiteX7-221" fmla="*/ 0 w 295275"/>
              <a:gd name="connsiteY7-222" fmla="*/ 599179 h 599179"/>
              <a:gd name="connsiteX8-223" fmla="*/ 0 w 295275"/>
              <a:gd name="connsiteY8-224" fmla="*/ 303904 h 599179"/>
              <a:gd name="connsiteX9-225" fmla="*/ 5952 w 295275"/>
              <a:gd name="connsiteY9-226" fmla="*/ 269304 h 599179"/>
              <a:gd name="connsiteX10-227" fmla="*/ 204540 w 295275"/>
              <a:gd name="connsiteY10-228" fmla="*/ 547 h 599179"/>
              <a:gd name="connsiteX11-229" fmla="*/ 207995 w 295275"/>
              <a:gd name="connsiteY11-230" fmla="*/ 0 h 599179"/>
              <a:gd name="connsiteX0-231" fmla="*/ 207995 w 295275"/>
              <a:gd name="connsiteY0-232" fmla="*/ 0 h 599179"/>
              <a:gd name="connsiteX1-233" fmla="*/ 218480 w 295275"/>
              <a:gd name="connsiteY1-234" fmla="*/ 17025 h 599179"/>
              <a:gd name="connsiteX2-235" fmla="*/ 263922 w 295275"/>
              <a:gd name="connsiteY2-236" fmla="*/ 59952 h 599179"/>
              <a:gd name="connsiteX3-237" fmla="*/ 275967 w 295275"/>
              <a:gd name="connsiteY3-238" fmla="*/ 66705 h 599179"/>
              <a:gd name="connsiteX4-239" fmla="*/ 152376 w 295275"/>
              <a:gd name="connsiteY4-240" fmla="*/ 303904 h 599179"/>
              <a:gd name="connsiteX5-241" fmla="*/ 295275 w 295275"/>
              <a:gd name="connsiteY5-242" fmla="*/ 303904 h 599179"/>
              <a:gd name="connsiteX6-243" fmla="*/ 295275 w 295275"/>
              <a:gd name="connsiteY6-244" fmla="*/ 599179 h 599179"/>
              <a:gd name="connsiteX7-245" fmla="*/ 0 w 295275"/>
              <a:gd name="connsiteY7-246" fmla="*/ 599179 h 599179"/>
              <a:gd name="connsiteX8-247" fmla="*/ 0 w 295275"/>
              <a:gd name="connsiteY8-248" fmla="*/ 303904 h 599179"/>
              <a:gd name="connsiteX9-249" fmla="*/ 204540 w 295275"/>
              <a:gd name="connsiteY9-250" fmla="*/ 547 h 599179"/>
              <a:gd name="connsiteX10-251" fmla="*/ 207995 w 295275"/>
              <a:gd name="connsiteY10-252" fmla="*/ 0 h 599179"/>
              <a:gd name="connsiteX0-253" fmla="*/ 207995 w 295275"/>
              <a:gd name="connsiteY0-254" fmla="*/ 0 h 599179"/>
              <a:gd name="connsiteX1-255" fmla="*/ 218480 w 295275"/>
              <a:gd name="connsiteY1-256" fmla="*/ 17025 h 599179"/>
              <a:gd name="connsiteX2-257" fmla="*/ 263922 w 295275"/>
              <a:gd name="connsiteY2-258" fmla="*/ 59952 h 599179"/>
              <a:gd name="connsiteX3-259" fmla="*/ 275967 w 295275"/>
              <a:gd name="connsiteY3-260" fmla="*/ 66705 h 599179"/>
              <a:gd name="connsiteX4-261" fmla="*/ 152376 w 295275"/>
              <a:gd name="connsiteY4-262" fmla="*/ 303904 h 599179"/>
              <a:gd name="connsiteX5-263" fmla="*/ 295275 w 295275"/>
              <a:gd name="connsiteY5-264" fmla="*/ 303904 h 599179"/>
              <a:gd name="connsiteX6-265" fmla="*/ 295275 w 295275"/>
              <a:gd name="connsiteY6-266" fmla="*/ 599179 h 599179"/>
              <a:gd name="connsiteX7-267" fmla="*/ 0 w 295275"/>
              <a:gd name="connsiteY7-268" fmla="*/ 599179 h 599179"/>
              <a:gd name="connsiteX8-269" fmla="*/ 0 w 295275"/>
              <a:gd name="connsiteY8-270" fmla="*/ 303904 h 599179"/>
              <a:gd name="connsiteX9-271" fmla="*/ 204540 w 295275"/>
              <a:gd name="connsiteY9-272" fmla="*/ 547 h 599179"/>
              <a:gd name="connsiteX10-273" fmla="*/ 207995 w 295275"/>
              <a:gd name="connsiteY10-274" fmla="*/ 0 h 599179"/>
              <a:gd name="connsiteX0-275" fmla="*/ 207995 w 295275"/>
              <a:gd name="connsiteY0-276" fmla="*/ 0 h 599179"/>
              <a:gd name="connsiteX1-277" fmla="*/ 218480 w 295275"/>
              <a:gd name="connsiteY1-278" fmla="*/ 17025 h 599179"/>
              <a:gd name="connsiteX2-279" fmla="*/ 263922 w 295275"/>
              <a:gd name="connsiteY2-280" fmla="*/ 59952 h 599179"/>
              <a:gd name="connsiteX3-281" fmla="*/ 275967 w 295275"/>
              <a:gd name="connsiteY3-282" fmla="*/ 66705 h 599179"/>
              <a:gd name="connsiteX4-283" fmla="*/ 152376 w 295275"/>
              <a:gd name="connsiteY4-284" fmla="*/ 303904 h 599179"/>
              <a:gd name="connsiteX5-285" fmla="*/ 295275 w 295275"/>
              <a:gd name="connsiteY5-286" fmla="*/ 303904 h 599179"/>
              <a:gd name="connsiteX6-287" fmla="*/ 295275 w 295275"/>
              <a:gd name="connsiteY6-288" fmla="*/ 599179 h 599179"/>
              <a:gd name="connsiteX7-289" fmla="*/ 0 w 295275"/>
              <a:gd name="connsiteY7-290" fmla="*/ 599179 h 599179"/>
              <a:gd name="connsiteX8-291" fmla="*/ 0 w 295275"/>
              <a:gd name="connsiteY8-292" fmla="*/ 303904 h 599179"/>
              <a:gd name="connsiteX9-293" fmla="*/ 207995 w 295275"/>
              <a:gd name="connsiteY9-294" fmla="*/ 0 h 599179"/>
              <a:gd name="connsiteX0-295" fmla="*/ 207995 w 295275"/>
              <a:gd name="connsiteY0-296" fmla="*/ 0 h 599179"/>
              <a:gd name="connsiteX1-297" fmla="*/ 218480 w 295275"/>
              <a:gd name="connsiteY1-298" fmla="*/ 17025 h 599179"/>
              <a:gd name="connsiteX2-299" fmla="*/ 263922 w 295275"/>
              <a:gd name="connsiteY2-300" fmla="*/ 59952 h 599179"/>
              <a:gd name="connsiteX3-301" fmla="*/ 275967 w 295275"/>
              <a:gd name="connsiteY3-302" fmla="*/ 66705 h 599179"/>
              <a:gd name="connsiteX4-303" fmla="*/ 152376 w 295275"/>
              <a:gd name="connsiteY4-304" fmla="*/ 303904 h 599179"/>
              <a:gd name="connsiteX5-305" fmla="*/ 295275 w 295275"/>
              <a:gd name="connsiteY5-306" fmla="*/ 303904 h 599179"/>
              <a:gd name="connsiteX6-307" fmla="*/ 295275 w 295275"/>
              <a:gd name="connsiteY6-308" fmla="*/ 599179 h 599179"/>
              <a:gd name="connsiteX7-309" fmla="*/ 0 w 295275"/>
              <a:gd name="connsiteY7-310" fmla="*/ 599179 h 599179"/>
              <a:gd name="connsiteX8-311" fmla="*/ 0 w 295275"/>
              <a:gd name="connsiteY8-312" fmla="*/ 303904 h 599179"/>
              <a:gd name="connsiteX9-313" fmla="*/ 207995 w 295275"/>
              <a:gd name="connsiteY9-314" fmla="*/ 0 h 599179"/>
              <a:gd name="connsiteX0-315" fmla="*/ 207995 w 295275"/>
              <a:gd name="connsiteY0-316" fmla="*/ 0 h 599179"/>
              <a:gd name="connsiteX1-317" fmla="*/ 218480 w 295275"/>
              <a:gd name="connsiteY1-318" fmla="*/ 17025 h 599179"/>
              <a:gd name="connsiteX2-319" fmla="*/ 263922 w 295275"/>
              <a:gd name="connsiteY2-320" fmla="*/ 59952 h 599179"/>
              <a:gd name="connsiteX3-321" fmla="*/ 275967 w 295275"/>
              <a:gd name="connsiteY3-322" fmla="*/ 66705 h 599179"/>
              <a:gd name="connsiteX4-323" fmla="*/ 152376 w 295275"/>
              <a:gd name="connsiteY4-324" fmla="*/ 303904 h 599179"/>
              <a:gd name="connsiteX5-325" fmla="*/ 295275 w 295275"/>
              <a:gd name="connsiteY5-326" fmla="*/ 303904 h 599179"/>
              <a:gd name="connsiteX6-327" fmla="*/ 295275 w 295275"/>
              <a:gd name="connsiteY6-328" fmla="*/ 599179 h 599179"/>
              <a:gd name="connsiteX7-329" fmla="*/ 0 w 295275"/>
              <a:gd name="connsiteY7-330" fmla="*/ 599179 h 599179"/>
              <a:gd name="connsiteX8-331" fmla="*/ 0 w 295275"/>
              <a:gd name="connsiteY8-332" fmla="*/ 303904 h 599179"/>
              <a:gd name="connsiteX9-333" fmla="*/ 207995 w 295275"/>
              <a:gd name="connsiteY9-334" fmla="*/ 0 h 599179"/>
              <a:gd name="connsiteX0-335" fmla="*/ 207995 w 295275"/>
              <a:gd name="connsiteY0-336" fmla="*/ 0 h 599179"/>
              <a:gd name="connsiteX1-337" fmla="*/ 218480 w 295275"/>
              <a:gd name="connsiteY1-338" fmla="*/ 17025 h 599179"/>
              <a:gd name="connsiteX2-339" fmla="*/ 263922 w 295275"/>
              <a:gd name="connsiteY2-340" fmla="*/ 59952 h 599179"/>
              <a:gd name="connsiteX3-341" fmla="*/ 275967 w 295275"/>
              <a:gd name="connsiteY3-342" fmla="*/ 66705 h 599179"/>
              <a:gd name="connsiteX4-343" fmla="*/ 152376 w 295275"/>
              <a:gd name="connsiteY4-344" fmla="*/ 303904 h 599179"/>
              <a:gd name="connsiteX5-345" fmla="*/ 295275 w 295275"/>
              <a:gd name="connsiteY5-346" fmla="*/ 303904 h 599179"/>
              <a:gd name="connsiteX6-347" fmla="*/ 295275 w 295275"/>
              <a:gd name="connsiteY6-348" fmla="*/ 599179 h 599179"/>
              <a:gd name="connsiteX7-349" fmla="*/ 0 w 295275"/>
              <a:gd name="connsiteY7-350" fmla="*/ 599179 h 599179"/>
              <a:gd name="connsiteX8-351" fmla="*/ 0 w 295275"/>
              <a:gd name="connsiteY8-352" fmla="*/ 303904 h 599179"/>
              <a:gd name="connsiteX9-353" fmla="*/ 207995 w 295275"/>
              <a:gd name="connsiteY9-354" fmla="*/ 0 h 599179"/>
              <a:gd name="connsiteX0-355" fmla="*/ 207995 w 295275"/>
              <a:gd name="connsiteY0-356" fmla="*/ 0 h 599179"/>
              <a:gd name="connsiteX1-357" fmla="*/ 218480 w 295275"/>
              <a:gd name="connsiteY1-358" fmla="*/ 17025 h 599179"/>
              <a:gd name="connsiteX2-359" fmla="*/ 263922 w 295275"/>
              <a:gd name="connsiteY2-360" fmla="*/ 59952 h 599179"/>
              <a:gd name="connsiteX3-361" fmla="*/ 275967 w 295275"/>
              <a:gd name="connsiteY3-362" fmla="*/ 66705 h 599179"/>
              <a:gd name="connsiteX4-363" fmla="*/ 152376 w 295275"/>
              <a:gd name="connsiteY4-364" fmla="*/ 303904 h 599179"/>
              <a:gd name="connsiteX5-365" fmla="*/ 295275 w 295275"/>
              <a:gd name="connsiteY5-366" fmla="*/ 303904 h 599179"/>
              <a:gd name="connsiteX6-367" fmla="*/ 295275 w 295275"/>
              <a:gd name="connsiteY6-368" fmla="*/ 599179 h 599179"/>
              <a:gd name="connsiteX7-369" fmla="*/ 0 w 295275"/>
              <a:gd name="connsiteY7-370" fmla="*/ 599179 h 599179"/>
              <a:gd name="connsiteX8-371" fmla="*/ 0 w 295275"/>
              <a:gd name="connsiteY8-372" fmla="*/ 303904 h 599179"/>
              <a:gd name="connsiteX9-373" fmla="*/ 207995 w 295275"/>
              <a:gd name="connsiteY9-374" fmla="*/ 0 h 599179"/>
              <a:gd name="connsiteX0-375" fmla="*/ 207995 w 295275"/>
              <a:gd name="connsiteY0-376" fmla="*/ 0 h 599179"/>
              <a:gd name="connsiteX1-377" fmla="*/ 218480 w 295275"/>
              <a:gd name="connsiteY1-378" fmla="*/ 17025 h 599179"/>
              <a:gd name="connsiteX2-379" fmla="*/ 263922 w 295275"/>
              <a:gd name="connsiteY2-380" fmla="*/ 59952 h 599179"/>
              <a:gd name="connsiteX3-381" fmla="*/ 275967 w 295275"/>
              <a:gd name="connsiteY3-382" fmla="*/ 66705 h 599179"/>
              <a:gd name="connsiteX4-383" fmla="*/ 152376 w 295275"/>
              <a:gd name="connsiteY4-384" fmla="*/ 303904 h 599179"/>
              <a:gd name="connsiteX5-385" fmla="*/ 295275 w 295275"/>
              <a:gd name="connsiteY5-386" fmla="*/ 303904 h 599179"/>
              <a:gd name="connsiteX6-387" fmla="*/ 295275 w 295275"/>
              <a:gd name="connsiteY6-388" fmla="*/ 599179 h 599179"/>
              <a:gd name="connsiteX7-389" fmla="*/ 0 w 295275"/>
              <a:gd name="connsiteY7-390" fmla="*/ 599179 h 599179"/>
              <a:gd name="connsiteX8-391" fmla="*/ 0 w 295275"/>
              <a:gd name="connsiteY8-392" fmla="*/ 303904 h 599179"/>
              <a:gd name="connsiteX9-393" fmla="*/ 207995 w 295275"/>
              <a:gd name="connsiteY9-394" fmla="*/ 0 h 599179"/>
              <a:gd name="connsiteX0-395" fmla="*/ 207995 w 295275"/>
              <a:gd name="connsiteY0-396" fmla="*/ 0 h 599179"/>
              <a:gd name="connsiteX1-397" fmla="*/ 218480 w 295275"/>
              <a:gd name="connsiteY1-398" fmla="*/ 17025 h 599179"/>
              <a:gd name="connsiteX2-399" fmla="*/ 263922 w 295275"/>
              <a:gd name="connsiteY2-400" fmla="*/ 59952 h 599179"/>
              <a:gd name="connsiteX3-401" fmla="*/ 275967 w 295275"/>
              <a:gd name="connsiteY3-402" fmla="*/ 66705 h 599179"/>
              <a:gd name="connsiteX4-403" fmla="*/ 152376 w 295275"/>
              <a:gd name="connsiteY4-404" fmla="*/ 303904 h 599179"/>
              <a:gd name="connsiteX5-405" fmla="*/ 295275 w 295275"/>
              <a:gd name="connsiteY5-406" fmla="*/ 303904 h 599179"/>
              <a:gd name="connsiteX6-407" fmla="*/ 295275 w 295275"/>
              <a:gd name="connsiteY6-408" fmla="*/ 599179 h 599179"/>
              <a:gd name="connsiteX7-409" fmla="*/ 0 w 295275"/>
              <a:gd name="connsiteY7-410" fmla="*/ 599179 h 599179"/>
              <a:gd name="connsiteX8-411" fmla="*/ 0 w 295275"/>
              <a:gd name="connsiteY8-412" fmla="*/ 303904 h 599179"/>
              <a:gd name="connsiteX9-413" fmla="*/ 207995 w 295275"/>
              <a:gd name="connsiteY9-414" fmla="*/ 0 h 599179"/>
              <a:gd name="connsiteX0-415" fmla="*/ 207995 w 295275"/>
              <a:gd name="connsiteY0-416" fmla="*/ 0 h 599179"/>
              <a:gd name="connsiteX1-417" fmla="*/ 218480 w 295275"/>
              <a:gd name="connsiteY1-418" fmla="*/ 17025 h 599179"/>
              <a:gd name="connsiteX2-419" fmla="*/ 263922 w 295275"/>
              <a:gd name="connsiteY2-420" fmla="*/ 59952 h 599179"/>
              <a:gd name="connsiteX3-421" fmla="*/ 275967 w 295275"/>
              <a:gd name="connsiteY3-422" fmla="*/ 66705 h 599179"/>
              <a:gd name="connsiteX4-423" fmla="*/ 152376 w 295275"/>
              <a:gd name="connsiteY4-424" fmla="*/ 303904 h 599179"/>
              <a:gd name="connsiteX5-425" fmla="*/ 295275 w 295275"/>
              <a:gd name="connsiteY5-426" fmla="*/ 303904 h 599179"/>
              <a:gd name="connsiteX6-427" fmla="*/ 295275 w 295275"/>
              <a:gd name="connsiteY6-428" fmla="*/ 599179 h 599179"/>
              <a:gd name="connsiteX7-429" fmla="*/ 0 w 295275"/>
              <a:gd name="connsiteY7-430" fmla="*/ 599179 h 599179"/>
              <a:gd name="connsiteX8-431" fmla="*/ 0 w 295275"/>
              <a:gd name="connsiteY8-432" fmla="*/ 334942 h 599179"/>
              <a:gd name="connsiteX9-433" fmla="*/ 207995 w 295275"/>
              <a:gd name="connsiteY9-434" fmla="*/ 0 h 599179"/>
              <a:gd name="connsiteX0-435" fmla="*/ 207995 w 295275"/>
              <a:gd name="connsiteY0-436" fmla="*/ 0 h 599179"/>
              <a:gd name="connsiteX1-437" fmla="*/ 218480 w 295275"/>
              <a:gd name="connsiteY1-438" fmla="*/ 17025 h 599179"/>
              <a:gd name="connsiteX2-439" fmla="*/ 263922 w 295275"/>
              <a:gd name="connsiteY2-440" fmla="*/ 59952 h 599179"/>
              <a:gd name="connsiteX3-441" fmla="*/ 275967 w 295275"/>
              <a:gd name="connsiteY3-442" fmla="*/ 66705 h 599179"/>
              <a:gd name="connsiteX4-443" fmla="*/ 152376 w 295275"/>
              <a:gd name="connsiteY4-444" fmla="*/ 303904 h 599179"/>
              <a:gd name="connsiteX5-445" fmla="*/ 295275 w 295275"/>
              <a:gd name="connsiteY5-446" fmla="*/ 303904 h 599179"/>
              <a:gd name="connsiteX6-447" fmla="*/ 295275 w 295275"/>
              <a:gd name="connsiteY6-448" fmla="*/ 599179 h 599179"/>
              <a:gd name="connsiteX7-449" fmla="*/ 0 w 295275"/>
              <a:gd name="connsiteY7-450" fmla="*/ 599179 h 599179"/>
              <a:gd name="connsiteX8-451" fmla="*/ 0 w 295275"/>
              <a:gd name="connsiteY8-452" fmla="*/ 334942 h 599179"/>
              <a:gd name="connsiteX9-453" fmla="*/ 207995 w 295275"/>
              <a:gd name="connsiteY9-454" fmla="*/ 0 h 599179"/>
              <a:gd name="connsiteX0-455" fmla="*/ 207995 w 295275"/>
              <a:gd name="connsiteY0-456" fmla="*/ 0 h 599179"/>
              <a:gd name="connsiteX1-457" fmla="*/ 218480 w 295275"/>
              <a:gd name="connsiteY1-458" fmla="*/ 17025 h 599179"/>
              <a:gd name="connsiteX2-459" fmla="*/ 263922 w 295275"/>
              <a:gd name="connsiteY2-460" fmla="*/ 59952 h 599179"/>
              <a:gd name="connsiteX3-461" fmla="*/ 275967 w 295275"/>
              <a:gd name="connsiteY3-462" fmla="*/ 66705 h 599179"/>
              <a:gd name="connsiteX4-463" fmla="*/ 152376 w 295275"/>
              <a:gd name="connsiteY4-464" fmla="*/ 303904 h 599179"/>
              <a:gd name="connsiteX5-465" fmla="*/ 295275 w 295275"/>
              <a:gd name="connsiteY5-466" fmla="*/ 303904 h 599179"/>
              <a:gd name="connsiteX6-467" fmla="*/ 295275 w 295275"/>
              <a:gd name="connsiteY6-468" fmla="*/ 599179 h 599179"/>
              <a:gd name="connsiteX7-469" fmla="*/ 0 w 295275"/>
              <a:gd name="connsiteY7-470" fmla="*/ 599179 h 599179"/>
              <a:gd name="connsiteX8-471" fmla="*/ 0 w 295275"/>
              <a:gd name="connsiteY8-472" fmla="*/ 334942 h 599179"/>
              <a:gd name="connsiteX9-473" fmla="*/ 207995 w 295275"/>
              <a:gd name="connsiteY9-474" fmla="*/ 0 h 599179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19" y="connsiteY9-20"/>
              </a:cxn>
            </a:cxnLst>
            <a:rect l="l" t="t" r="r" b="b"/>
            <a:pathLst>
              <a:path w="295275" h="599179">
                <a:moveTo>
                  <a:pt x="207995" y="0"/>
                </a:moveTo>
                <a:lnTo>
                  <a:pt x="218480" y="17025"/>
                </a:lnTo>
                <a:cubicBezTo>
                  <a:pt x="231034" y="32364"/>
                  <a:pt x="246314" y="46986"/>
                  <a:pt x="263922" y="59952"/>
                </a:cubicBezTo>
                <a:lnTo>
                  <a:pt x="275967" y="66705"/>
                </a:lnTo>
                <a:cubicBezTo>
                  <a:pt x="274744" y="66607"/>
                  <a:pt x="166924" y="148026"/>
                  <a:pt x="152376" y="303904"/>
                </a:cubicBezTo>
                <a:lnTo>
                  <a:pt x="295275" y="303904"/>
                </a:lnTo>
                <a:lnTo>
                  <a:pt x="295275" y="599179"/>
                </a:lnTo>
                <a:lnTo>
                  <a:pt x="0" y="599179"/>
                </a:lnTo>
                <a:lnTo>
                  <a:pt x="0" y="334942"/>
                </a:lnTo>
                <a:cubicBezTo>
                  <a:pt x="10368" y="113589"/>
                  <a:pt x="207637" y="2353"/>
                  <a:pt x="207995" y="0"/>
                </a:cubicBezTo>
                <a:close/>
              </a:path>
            </a:pathLst>
          </a:custGeom>
          <a:solidFill>
            <a:schemeClr val="accent1">
              <a:alpha val="80000"/>
            </a:schemeClr>
          </a:solidFill>
          <a:ln w="31750" cap="rnd">
            <a:noFill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>
              <a:lnSpc>
                <a:spcPct val="120000"/>
              </a:lnSpc>
            </a:pPr>
            <a:endParaRPr lang="zh-CN" altLang="en-US" sz="1350" dirty="0"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22" name="任意多边形: 形状 14"/>
          <p:cNvSpPr>
            <a:spLocks noChangeAspect="1"/>
          </p:cNvSpPr>
          <p:nvPr>
            <p:custDataLst>
              <p:tags r:id="rId4"/>
            </p:custDataLst>
          </p:nvPr>
        </p:nvSpPr>
        <p:spPr>
          <a:xfrm rot="10800000">
            <a:off x="3737610" y="4457700"/>
            <a:ext cx="211455" cy="429101"/>
          </a:xfrm>
          <a:custGeom>
            <a:avLst/>
            <a:gdLst>
              <a:gd name="connsiteX0" fmla="*/ 207995 w 295275"/>
              <a:gd name="connsiteY0" fmla="*/ 0 h 599179"/>
              <a:gd name="connsiteX1" fmla="*/ 218480 w 295275"/>
              <a:gd name="connsiteY1" fmla="*/ 17025 h 599179"/>
              <a:gd name="connsiteX2" fmla="*/ 263922 w 295275"/>
              <a:gd name="connsiteY2" fmla="*/ 59952 h 599179"/>
              <a:gd name="connsiteX3" fmla="*/ 275967 w 295275"/>
              <a:gd name="connsiteY3" fmla="*/ 66705 h 599179"/>
              <a:gd name="connsiteX4" fmla="*/ 258864 w 295275"/>
              <a:gd name="connsiteY4" fmla="*/ 77309 h 599179"/>
              <a:gd name="connsiteX5" fmla="*/ 164932 w 295275"/>
              <a:gd name="connsiteY5" fmla="*/ 229252 h 599179"/>
              <a:gd name="connsiteX6" fmla="*/ 145322 w 295275"/>
              <a:gd name="connsiteY6" fmla="*/ 303904 h 599179"/>
              <a:gd name="connsiteX7" fmla="*/ 295275 w 295275"/>
              <a:gd name="connsiteY7" fmla="*/ 303904 h 599179"/>
              <a:gd name="connsiteX8" fmla="*/ 295275 w 295275"/>
              <a:gd name="connsiteY8" fmla="*/ 599179 h 599179"/>
              <a:gd name="connsiteX9" fmla="*/ 0 w 295275"/>
              <a:gd name="connsiteY9" fmla="*/ 599179 h 599179"/>
              <a:gd name="connsiteX10" fmla="*/ 0 w 295275"/>
              <a:gd name="connsiteY10" fmla="*/ 303904 h 599179"/>
              <a:gd name="connsiteX11" fmla="*/ 5952 w 295275"/>
              <a:gd name="connsiteY11" fmla="*/ 269304 h 599179"/>
              <a:gd name="connsiteX12" fmla="*/ 204540 w 295275"/>
              <a:gd name="connsiteY12" fmla="*/ 547 h 599179"/>
              <a:gd name="connsiteX0-1" fmla="*/ 207995 w 295275"/>
              <a:gd name="connsiteY0-2" fmla="*/ 0 h 599179"/>
              <a:gd name="connsiteX1-3" fmla="*/ 218480 w 295275"/>
              <a:gd name="connsiteY1-4" fmla="*/ 17025 h 599179"/>
              <a:gd name="connsiteX2-5" fmla="*/ 263922 w 295275"/>
              <a:gd name="connsiteY2-6" fmla="*/ 59952 h 599179"/>
              <a:gd name="connsiteX3-7" fmla="*/ 275967 w 295275"/>
              <a:gd name="connsiteY3-8" fmla="*/ 66705 h 599179"/>
              <a:gd name="connsiteX4-9" fmla="*/ 258864 w 295275"/>
              <a:gd name="connsiteY4-10" fmla="*/ 77309 h 599179"/>
              <a:gd name="connsiteX5-11" fmla="*/ 164932 w 295275"/>
              <a:gd name="connsiteY5-12" fmla="*/ 229252 h 599179"/>
              <a:gd name="connsiteX6-13" fmla="*/ 152376 w 295275"/>
              <a:gd name="connsiteY6-14" fmla="*/ 303904 h 599179"/>
              <a:gd name="connsiteX7-15" fmla="*/ 295275 w 295275"/>
              <a:gd name="connsiteY7-16" fmla="*/ 303904 h 599179"/>
              <a:gd name="connsiteX8-17" fmla="*/ 295275 w 295275"/>
              <a:gd name="connsiteY8-18" fmla="*/ 599179 h 599179"/>
              <a:gd name="connsiteX9-19" fmla="*/ 0 w 295275"/>
              <a:gd name="connsiteY9-20" fmla="*/ 599179 h 599179"/>
              <a:gd name="connsiteX10-21" fmla="*/ 0 w 295275"/>
              <a:gd name="connsiteY10-22" fmla="*/ 303904 h 599179"/>
              <a:gd name="connsiteX11-23" fmla="*/ 5952 w 295275"/>
              <a:gd name="connsiteY11-24" fmla="*/ 269304 h 599179"/>
              <a:gd name="connsiteX12-25" fmla="*/ 204540 w 295275"/>
              <a:gd name="connsiteY12-26" fmla="*/ 547 h 599179"/>
              <a:gd name="connsiteX13" fmla="*/ 207995 w 295275"/>
              <a:gd name="connsiteY13" fmla="*/ 0 h 599179"/>
              <a:gd name="connsiteX0-27" fmla="*/ 207995 w 295275"/>
              <a:gd name="connsiteY0-28" fmla="*/ 0 h 599179"/>
              <a:gd name="connsiteX1-29" fmla="*/ 218480 w 295275"/>
              <a:gd name="connsiteY1-30" fmla="*/ 17025 h 599179"/>
              <a:gd name="connsiteX2-31" fmla="*/ 263922 w 295275"/>
              <a:gd name="connsiteY2-32" fmla="*/ 59952 h 599179"/>
              <a:gd name="connsiteX3-33" fmla="*/ 275967 w 295275"/>
              <a:gd name="connsiteY3-34" fmla="*/ 66705 h 599179"/>
              <a:gd name="connsiteX4-35" fmla="*/ 258864 w 295275"/>
              <a:gd name="connsiteY4-36" fmla="*/ 77309 h 599179"/>
              <a:gd name="connsiteX5-37" fmla="*/ 164932 w 295275"/>
              <a:gd name="connsiteY5-38" fmla="*/ 229252 h 599179"/>
              <a:gd name="connsiteX6-39" fmla="*/ 152376 w 295275"/>
              <a:gd name="connsiteY6-40" fmla="*/ 303904 h 599179"/>
              <a:gd name="connsiteX7-41" fmla="*/ 295275 w 295275"/>
              <a:gd name="connsiteY7-42" fmla="*/ 303904 h 599179"/>
              <a:gd name="connsiteX8-43" fmla="*/ 295275 w 295275"/>
              <a:gd name="connsiteY8-44" fmla="*/ 599179 h 599179"/>
              <a:gd name="connsiteX9-45" fmla="*/ 0 w 295275"/>
              <a:gd name="connsiteY9-46" fmla="*/ 599179 h 599179"/>
              <a:gd name="connsiteX10-47" fmla="*/ 0 w 295275"/>
              <a:gd name="connsiteY10-48" fmla="*/ 303904 h 599179"/>
              <a:gd name="connsiteX11-49" fmla="*/ 5952 w 295275"/>
              <a:gd name="connsiteY11-50" fmla="*/ 269304 h 599179"/>
              <a:gd name="connsiteX12-51" fmla="*/ 204540 w 295275"/>
              <a:gd name="connsiteY12-52" fmla="*/ 547 h 599179"/>
              <a:gd name="connsiteX13-53" fmla="*/ 207995 w 295275"/>
              <a:gd name="connsiteY13-54" fmla="*/ 0 h 599179"/>
              <a:gd name="connsiteX0-55" fmla="*/ 207995 w 295275"/>
              <a:gd name="connsiteY0-56" fmla="*/ 0 h 599179"/>
              <a:gd name="connsiteX1-57" fmla="*/ 218480 w 295275"/>
              <a:gd name="connsiteY1-58" fmla="*/ 17025 h 599179"/>
              <a:gd name="connsiteX2-59" fmla="*/ 263922 w 295275"/>
              <a:gd name="connsiteY2-60" fmla="*/ 59952 h 599179"/>
              <a:gd name="connsiteX3-61" fmla="*/ 275967 w 295275"/>
              <a:gd name="connsiteY3-62" fmla="*/ 66705 h 599179"/>
              <a:gd name="connsiteX4-63" fmla="*/ 258864 w 295275"/>
              <a:gd name="connsiteY4-64" fmla="*/ 77309 h 599179"/>
              <a:gd name="connsiteX5-65" fmla="*/ 164932 w 295275"/>
              <a:gd name="connsiteY5-66" fmla="*/ 229252 h 599179"/>
              <a:gd name="connsiteX6-67" fmla="*/ 152376 w 295275"/>
              <a:gd name="connsiteY6-68" fmla="*/ 303904 h 599179"/>
              <a:gd name="connsiteX7-69" fmla="*/ 295275 w 295275"/>
              <a:gd name="connsiteY7-70" fmla="*/ 303904 h 599179"/>
              <a:gd name="connsiteX8-71" fmla="*/ 295275 w 295275"/>
              <a:gd name="connsiteY8-72" fmla="*/ 599179 h 599179"/>
              <a:gd name="connsiteX9-73" fmla="*/ 0 w 295275"/>
              <a:gd name="connsiteY9-74" fmla="*/ 599179 h 599179"/>
              <a:gd name="connsiteX10-75" fmla="*/ 0 w 295275"/>
              <a:gd name="connsiteY10-76" fmla="*/ 303904 h 599179"/>
              <a:gd name="connsiteX11-77" fmla="*/ 5952 w 295275"/>
              <a:gd name="connsiteY11-78" fmla="*/ 269304 h 599179"/>
              <a:gd name="connsiteX12-79" fmla="*/ 204540 w 295275"/>
              <a:gd name="connsiteY12-80" fmla="*/ 547 h 599179"/>
              <a:gd name="connsiteX13-81" fmla="*/ 207995 w 295275"/>
              <a:gd name="connsiteY13-82" fmla="*/ 0 h 599179"/>
              <a:gd name="connsiteX0-83" fmla="*/ 207995 w 295275"/>
              <a:gd name="connsiteY0-84" fmla="*/ 0 h 599179"/>
              <a:gd name="connsiteX1-85" fmla="*/ 218480 w 295275"/>
              <a:gd name="connsiteY1-86" fmla="*/ 17025 h 599179"/>
              <a:gd name="connsiteX2-87" fmla="*/ 263922 w 295275"/>
              <a:gd name="connsiteY2-88" fmla="*/ 59952 h 599179"/>
              <a:gd name="connsiteX3-89" fmla="*/ 275967 w 295275"/>
              <a:gd name="connsiteY3-90" fmla="*/ 66705 h 599179"/>
              <a:gd name="connsiteX4-91" fmla="*/ 258864 w 295275"/>
              <a:gd name="connsiteY4-92" fmla="*/ 77309 h 599179"/>
              <a:gd name="connsiteX5-93" fmla="*/ 152376 w 295275"/>
              <a:gd name="connsiteY5-94" fmla="*/ 303904 h 599179"/>
              <a:gd name="connsiteX6-95" fmla="*/ 295275 w 295275"/>
              <a:gd name="connsiteY6-96" fmla="*/ 303904 h 599179"/>
              <a:gd name="connsiteX7-97" fmla="*/ 295275 w 295275"/>
              <a:gd name="connsiteY7-98" fmla="*/ 599179 h 599179"/>
              <a:gd name="connsiteX8-99" fmla="*/ 0 w 295275"/>
              <a:gd name="connsiteY8-100" fmla="*/ 599179 h 599179"/>
              <a:gd name="connsiteX9-101" fmla="*/ 0 w 295275"/>
              <a:gd name="connsiteY9-102" fmla="*/ 303904 h 599179"/>
              <a:gd name="connsiteX10-103" fmla="*/ 5952 w 295275"/>
              <a:gd name="connsiteY10-104" fmla="*/ 269304 h 599179"/>
              <a:gd name="connsiteX11-105" fmla="*/ 204540 w 295275"/>
              <a:gd name="connsiteY11-106" fmla="*/ 547 h 599179"/>
              <a:gd name="connsiteX12-107" fmla="*/ 207995 w 295275"/>
              <a:gd name="connsiteY12-108" fmla="*/ 0 h 599179"/>
              <a:gd name="connsiteX0-109" fmla="*/ 207995 w 295275"/>
              <a:gd name="connsiteY0-110" fmla="*/ 0 h 599179"/>
              <a:gd name="connsiteX1-111" fmla="*/ 218480 w 295275"/>
              <a:gd name="connsiteY1-112" fmla="*/ 17025 h 599179"/>
              <a:gd name="connsiteX2-113" fmla="*/ 263922 w 295275"/>
              <a:gd name="connsiteY2-114" fmla="*/ 59952 h 599179"/>
              <a:gd name="connsiteX3-115" fmla="*/ 275967 w 295275"/>
              <a:gd name="connsiteY3-116" fmla="*/ 66705 h 599179"/>
              <a:gd name="connsiteX4-117" fmla="*/ 258864 w 295275"/>
              <a:gd name="connsiteY4-118" fmla="*/ 77309 h 599179"/>
              <a:gd name="connsiteX5-119" fmla="*/ 152376 w 295275"/>
              <a:gd name="connsiteY5-120" fmla="*/ 303904 h 599179"/>
              <a:gd name="connsiteX6-121" fmla="*/ 295275 w 295275"/>
              <a:gd name="connsiteY6-122" fmla="*/ 303904 h 599179"/>
              <a:gd name="connsiteX7-123" fmla="*/ 295275 w 295275"/>
              <a:gd name="connsiteY7-124" fmla="*/ 599179 h 599179"/>
              <a:gd name="connsiteX8-125" fmla="*/ 0 w 295275"/>
              <a:gd name="connsiteY8-126" fmla="*/ 599179 h 599179"/>
              <a:gd name="connsiteX9-127" fmla="*/ 0 w 295275"/>
              <a:gd name="connsiteY9-128" fmla="*/ 303904 h 599179"/>
              <a:gd name="connsiteX10-129" fmla="*/ 5952 w 295275"/>
              <a:gd name="connsiteY10-130" fmla="*/ 269304 h 599179"/>
              <a:gd name="connsiteX11-131" fmla="*/ 204540 w 295275"/>
              <a:gd name="connsiteY11-132" fmla="*/ 547 h 599179"/>
              <a:gd name="connsiteX12-133" fmla="*/ 207995 w 295275"/>
              <a:gd name="connsiteY12-134" fmla="*/ 0 h 599179"/>
              <a:gd name="connsiteX0-135" fmla="*/ 207995 w 295275"/>
              <a:gd name="connsiteY0-136" fmla="*/ 0 h 599179"/>
              <a:gd name="connsiteX1-137" fmla="*/ 218480 w 295275"/>
              <a:gd name="connsiteY1-138" fmla="*/ 17025 h 599179"/>
              <a:gd name="connsiteX2-139" fmla="*/ 263922 w 295275"/>
              <a:gd name="connsiteY2-140" fmla="*/ 59952 h 599179"/>
              <a:gd name="connsiteX3-141" fmla="*/ 275967 w 295275"/>
              <a:gd name="connsiteY3-142" fmla="*/ 66705 h 599179"/>
              <a:gd name="connsiteX4-143" fmla="*/ 152376 w 295275"/>
              <a:gd name="connsiteY4-144" fmla="*/ 303904 h 599179"/>
              <a:gd name="connsiteX5-145" fmla="*/ 295275 w 295275"/>
              <a:gd name="connsiteY5-146" fmla="*/ 303904 h 599179"/>
              <a:gd name="connsiteX6-147" fmla="*/ 295275 w 295275"/>
              <a:gd name="connsiteY6-148" fmla="*/ 599179 h 599179"/>
              <a:gd name="connsiteX7-149" fmla="*/ 0 w 295275"/>
              <a:gd name="connsiteY7-150" fmla="*/ 599179 h 599179"/>
              <a:gd name="connsiteX8-151" fmla="*/ 0 w 295275"/>
              <a:gd name="connsiteY8-152" fmla="*/ 303904 h 599179"/>
              <a:gd name="connsiteX9-153" fmla="*/ 5952 w 295275"/>
              <a:gd name="connsiteY9-154" fmla="*/ 269304 h 599179"/>
              <a:gd name="connsiteX10-155" fmla="*/ 204540 w 295275"/>
              <a:gd name="connsiteY10-156" fmla="*/ 547 h 599179"/>
              <a:gd name="connsiteX11-157" fmla="*/ 207995 w 295275"/>
              <a:gd name="connsiteY11-158" fmla="*/ 0 h 599179"/>
              <a:gd name="connsiteX0-159" fmla="*/ 207995 w 295275"/>
              <a:gd name="connsiteY0-160" fmla="*/ 0 h 599179"/>
              <a:gd name="connsiteX1-161" fmla="*/ 218480 w 295275"/>
              <a:gd name="connsiteY1-162" fmla="*/ 17025 h 599179"/>
              <a:gd name="connsiteX2-163" fmla="*/ 263922 w 295275"/>
              <a:gd name="connsiteY2-164" fmla="*/ 59952 h 599179"/>
              <a:gd name="connsiteX3-165" fmla="*/ 275967 w 295275"/>
              <a:gd name="connsiteY3-166" fmla="*/ 66705 h 599179"/>
              <a:gd name="connsiteX4-167" fmla="*/ 152376 w 295275"/>
              <a:gd name="connsiteY4-168" fmla="*/ 303904 h 599179"/>
              <a:gd name="connsiteX5-169" fmla="*/ 295275 w 295275"/>
              <a:gd name="connsiteY5-170" fmla="*/ 303904 h 599179"/>
              <a:gd name="connsiteX6-171" fmla="*/ 295275 w 295275"/>
              <a:gd name="connsiteY6-172" fmla="*/ 599179 h 599179"/>
              <a:gd name="connsiteX7-173" fmla="*/ 0 w 295275"/>
              <a:gd name="connsiteY7-174" fmla="*/ 599179 h 599179"/>
              <a:gd name="connsiteX8-175" fmla="*/ 0 w 295275"/>
              <a:gd name="connsiteY8-176" fmla="*/ 303904 h 599179"/>
              <a:gd name="connsiteX9-177" fmla="*/ 5952 w 295275"/>
              <a:gd name="connsiteY9-178" fmla="*/ 269304 h 599179"/>
              <a:gd name="connsiteX10-179" fmla="*/ 204540 w 295275"/>
              <a:gd name="connsiteY10-180" fmla="*/ 547 h 599179"/>
              <a:gd name="connsiteX11-181" fmla="*/ 207995 w 295275"/>
              <a:gd name="connsiteY11-182" fmla="*/ 0 h 599179"/>
              <a:gd name="connsiteX0-183" fmla="*/ 207995 w 295275"/>
              <a:gd name="connsiteY0-184" fmla="*/ 0 h 599179"/>
              <a:gd name="connsiteX1-185" fmla="*/ 218480 w 295275"/>
              <a:gd name="connsiteY1-186" fmla="*/ 17025 h 599179"/>
              <a:gd name="connsiteX2-187" fmla="*/ 263922 w 295275"/>
              <a:gd name="connsiteY2-188" fmla="*/ 59952 h 599179"/>
              <a:gd name="connsiteX3-189" fmla="*/ 275967 w 295275"/>
              <a:gd name="connsiteY3-190" fmla="*/ 66705 h 599179"/>
              <a:gd name="connsiteX4-191" fmla="*/ 152376 w 295275"/>
              <a:gd name="connsiteY4-192" fmla="*/ 303904 h 599179"/>
              <a:gd name="connsiteX5-193" fmla="*/ 295275 w 295275"/>
              <a:gd name="connsiteY5-194" fmla="*/ 303904 h 599179"/>
              <a:gd name="connsiteX6-195" fmla="*/ 295275 w 295275"/>
              <a:gd name="connsiteY6-196" fmla="*/ 599179 h 599179"/>
              <a:gd name="connsiteX7-197" fmla="*/ 0 w 295275"/>
              <a:gd name="connsiteY7-198" fmla="*/ 599179 h 599179"/>
              <a:gd name="connsiteX8-199" fmla="*/ 0 w 295275"/>
              <a:gd name="connsiteY8-200" fmla="*/ 303904 h 599179"/>
              <a:gd name="connsiteX9-201" fmla="*/ 5952 w 295275"/>
              <a:gd name="connsiteY9-202" fmla="*/ 269304 h 599179"/>
              <a:gd name="connsiteX10-203" fmla="*/ 204540 w 295275"/>
              <a:gd name="connsiteY10-204" fmla="*/ 547 h 599179"/>
              <a:gd name="connsiteX11-205" fmla="*/ 207995 w 295275"/>
              <a:gd name="connsiteY11-206" fmla="*/ 0 h 599179"/>
              <a:gd name="connsiteX0-207" fmla="*/ 207995 w 295275"/>
              <a:gd name="connsiteY0-208" fmla="*/ 0 h 599179"/>
              <a:gd name="connsiteX1-209" fmla="*/ 218480 w 295275"/>
              <a:gd name="connsiteY1-210" fmla="*/ 17025 h 599179"/>
              <a:gd name="connsiteX2-211" fmla="*/ 263922 w 295275"/>
              <a:gd name="connsiteY2-212" fmla="*/ 59952 h 599179"/>
              <a:gd name="connsiteX3-213" fmla="*/ 275967 w 295275"/>
              <a:gd name="connsiteY3-214" fmla="*/ 66705 h 599179"/>
              <a:gd name="connsiteX4-215" fmla="*/ 152376 w 295275"/>
              <a:gd name="connsiteY4-216" fmla="*/ 303904 h 599179"/>
              <a:gd name="connsiteX5-217" fmla="*/ 295275 w 295275"/>
              <a:gd name="connsiteY5-218" fmla="*/ 303904 h 599179"/>
              <a:gd name="connsiteX6-219" fmla="*/ 295275 w 295275"/>
              <a:gd name="connsiteY6-220" fmla="*/ 599179 h 599179"/>
              <a:gd name="connsiteX7-221" fmla="*/ 0 w 295275"/>
              <a:gd name="connsiteY7-222" fmla="*/ 599179 h 599179"/>
              <a:gd name="connsiteX8-223" fmla="*/ 0 w 295275"/>
              <a:gd name="connsiteY8-224" fmla="*/ 303904 h 599179"/>
              <a:gd name="connsiteX9-225" fmla="*/ 5952 w 295275"/>
              <a:gd name="connsiteY9-226" fmla="*/ 269304 h 599179"/>
              <a:gd name="connsiteX10-227" fmla="*/ 204540 w 295275"/>
              <a:gd name="connsiteY10-228" fmla="*/ 547 h 599179"/>
              <a:gd name="connsiteX11-229" fmla="*/ 207995 w 295275"/>
              <a:gd name="connsiteY11-230" fmla="*/ 0 h 599179"/>
              <a:gd name="connsiteX0-231" fmla="*/ 207995 w 295275"/>
              <a:gd name="connsiteY0-232" fmla="*/ 0 h 599179"/>
              <a:gd name="connsiteX1-233" fmla="*/ 218480 w 295275"/>
              <a:gd name="connsiteY1-234" fmla="*/ 17025 h 599179"/>
              <a:gd name="connsiteX2-235" fmla="*/ 263922 w 295275"/>
              <a:gd name="connsiteY2-236" fmla="*/ 59952 h 599179"/>
              <a:gd name="connsiteX3-237" fmla="*/ 275967 w 295275"/>
              <a:gd name="connsiteY3-238" fmla="*/ 66705 h 599179"/>
              <a:gd name="connsiteX4-239" fmla="*/ 152376 w 295275"/>
              <a:gd name="connsiteY4-240" fmla="*/ 303904 h 599179"/>
              <a:gd name="connsiteX5-241" fmla="*/ 295275 w 295275"/>
              <a:gd name="connsiteY5-242" fmla="*/ 303904 h 599179"/>
              <a:gd name="connsiteX6-243" fmla="*/ 295275 w 295275"/>
              <a:gd name="connsiteY6-244" fmla="*/ 599179 h 599179"/>
              <a:gd name="connsiteX7-245" fmla="*/ 0 w 295275"/>
              <a:gd name="connsiteY7-246" fmla="*/ 599179 h 599179"/>
              <a:gd name="connsiteX8-247" fmla="*/ 0 w 295275"/>
              <a:gd name="connsiteY8-248" fmla="*/ 303904 h 599179"/>
              <a:gd name="connsiteX9-249" fmla="*/ 204540 w 295275"/>
              <a:gd name="connsiteY9-250" fmla="*/ 547 h 599179"/>
              <a:gd name="connsiteX10-251" fmla="*/ 207995 w 295275"/>
              <a:gd name="connsiteY10-252" fmla="*/ 0 h 599179"/>
              <a:gd name="connsiteX0-253" fmla="*/ 207995 w 295275"/>
              <a:gd name="connsiteY0-254" fmla="*/ 0 h 599179"/>
              <a:gd name="connsiteX1-255" fmla="*/ 218480 w 295275"/>
              <a:gd name="connsiteY1-256" fmla="*/ 17025 h 599179"/>
              <a:gd name="connsiteX2-257" fmla="*/ 263922 w 295275"/>
              <a:gd name="connsiteY2-258" fmla="*/ 59952 h 599179"/>
              <a:gd name="connsiteX3-259" fmla="*/ 275967 w 295275"/>
              <a:gd name="connsiteY3-260" fmla="*/ 66705 h 599179"/>
              <a:gd name="connsiteX4-261" fmla="*/ 152376 w 295275"/>
              <a:gd name="connsiteY4-262" fmla="*/ 303904 h 599179"/>
              <a:gd name="connsiteX5-263" fmla="*/ 295275 w 295275"/>
              <a:gd name="connsiteY5-264" fmla="*/ 303904 h 599179"/>
              <a:gd name="connsiteX6-265" fmla="*/ 295275 w 295275"/>
              <a:gd name="connsiteY6-266" fmla="*/ 599179 h 599179"/>
              <a:gd name="connsiteX7-267" fmla="*/ 0 w 295275"/>
              <a:gd name="connsiteY7-268" fmla="*/ 599179 h 599179"/>
              <a:gd name="connsiteX8-269" fmla="*/ 0 w 295275"/>
              <a:gd name="connsiteY8-270" fmla="*/ 303904 h 599179"/>
              <a:gd name="connsiteX9-271" fmla="*/ 204540 w 295275"/>
              <a:gd name="connsiteY9-272" fmla="*/ 547 h 599179"/>
              <a:gd name="connsiteX10-273" fmla="*/ 207995 w 295275"/>
              <a:gd name="connsiteY10-274" fmla="*/ 0 h 599179"/>
              <a:gd name="connsiteX0-275" fmla="*/ 207995 w 295275"/>
              <a:gd name="connsiteY0-276" fmla="*/ 0 h 599179"/>
              <a:gd name="connsiteX1-277" fmla="*/ 218480 w 295275"/>
              <a:gd name="connsiteY1-278" fmla="*/ 17025 h 599179"/>
              <a:gd name="connsiteX2-279" fmla="*/ 263922 w 295275"/>
              <a:gd name="connsiteY2-280" fmla="*/ 59952 h 599179"/>
              <a:gd name="connsiteX3-281" fmla="*/ 275967 w 295275"/>
              <a:gd name="connsiteY3-282" fmla="*/ 66705 h 599179"/>
              <a:gd name="connsiteX4-283" fmla="*/ 152376 w 295275"/>
              <a:gd name="connsiteY4-284" fmla="*/ 303904 h 599179"/>
              <a:gd name="connsiteX5-285" fmla="*/ 295275 w 295275"/>
              <a:gd name="connsiteY5-286" fmla="*/ 303904 h 599179"/>
              <a:gd name="connsiteX6-287" fmla="*/ 295275 w 295275"/>
              <a:gd name="connsiteY6-288" fmla="*/ 599179 h 599179"/>
              <a:gd name="connsiteX7-289" fmla="*/ 0 w 295275"/>
              <a:gd name="connsiteY7-290" fmla="*/ 599179 h 599179"/>
              <a:gd name="connsiteX8-291" fmla="*/ 0 w 295275"/>
              <a:gd name="connsiteY8-292" fmla="*/ 303904 h 599179"/>
              <a:gd name="connsiteX9-293" fmla="*/ 207995 w 295275"/>
              <a:gd name="connsiteY9-294" fmla="*/ 0 h 599179"/>
              <a:gd name="connsiteX0-295" fmla="*/ 207995 w 295275"/>
              <a:gd name="connsiteY0-296" fmla="*/ 0 h 599179"/>
              <a:gd name="connsiteX1-297" fmla="*/ 218480 w 295275"/>
              <a:gd name="connsiteY1-298" fmla="*/ 17025 h 599179"/>
              <a:gd name="connsiteX2-299" fmla="*/ 263922 w 295275"/>
              <a:gd name="connsiteY2-300" fmla="*/ 59952 h 599179"/>
              <a:gd name="connsiteX3-301" fmla="*/ 275967 w 295275"/>
              <a:gd name="connsiteY3-302" fmla="*/ 66705 h 599179"/>
              <a:gd name="connsiteX4-303" fmla="*/ 152376 w 295275"/>
              <a:gd name="connsiteY4-304" fmla="*/ 303904 h 599179"/>
              <a:gd name="connsiteX5-305" fmla="*/ 295275 w 295275"/>
              <a:gd name="connsiteY5-306" fmla="*/ 303904 h 599179"/>
              <a:gd name="connsiteX6-307" fmla="*/ 295275 w 295275"/>
              <a:gd name="connsiteY6-308" fmla="*/ 599179 h 599179"/>
              <a:gd name="connsiteX7-309" fmla="*/ 0 w 295275"/>
              <a:gd name="connsiteY7-310" fmla="*/ 599179 h 599179"/>
              <a:gd name="connsiteX8-311" fmla="*/ 0 w 295275"/>
              <a:gd name="connsiteY8-312" fmla="*/ 303904 h 599179"/>
              <a:gd name="connsiteX9-313" fmla="*/ 207995 w 295275"/>
              <a:gd name="connsiteY9-314" fmla="*/ 0 h 599179"/>
              <a:gd name="connsiteX0-315" fmla="*/ 207995 w 295275"/>
              <a:gd name="connsiteY0-316" fmla="*/ 0 h 599179"/>
              <a:gd name="connsiteX1-317" fmla="*/ 218480 w 295275"/>
              <a:gd name="connsiteY1-318" fmla="*/ 17025 h 599179"/>
              <a:gd name="connsiteX2-319" fmla="*/ 263922 w 295275"/>
              <a:gd name="connsiteY2-320" fmla="*/ 59952 h 599179"/>
              <a:gd name="connsiteX3-321" fmla="*/ 275967 w 295275"/>
              <a:gd name="connsiteY3-322" fmla="*/ 66705 h 599179"/>
              <a:gd name="connsiteX4-323" fmla="*/ 152376 w 295275"/>
              <a:gd name="connsiteY4-324" fmla="*/ 303904 h 599179"/>
              <a:gd name="connsiteX5-325" fmla="*/ 295275 w 295275"/>
              <a:gd name="connsiteY5-326" fmla="*/ 303904 h 599179"/>
              <a:gd name="connsiteX6-327" fmla="*/ 295275 w 295275"/>
              <a:gd name="connsiteY6-328" fmla="*/ 599179 h 599179"/>
              <a:gd name="connsiteX7-329" fmla="*/ 0 w 295275"/>
              <a:gd name="connsiteY7-330" fmla="*/ 599179 h 599179"/>
              <a:gd name="connsiteX8-331" fmla="*/ 0 w 295275"/>
              <a:gd name="connsiteY8-332" fmla="*/ 303904 h 599179"/>
              <a:gd name="connsiteX9-333" fmla="*/ 207995 w 295275"/>
              <a:gd name="connsiteY9-334" fmla="*/ 0 h 599179"/>
              <a:gd name="connsiteX0-335" fmla="*/ 207995 w 295275"/>
              <a:gd name="connsiteY0-336" fmla="*/ 0 h 599179"/>
              <a:gd name="connsiteX1-337" fmla="*/ 218480 w 295275"/>
              <a:gd name="connsiteY1-338" fmla="*/ 17025 h 599179"/>
              <a:gd name="connsiteX2-339" fmla="*/ 263922 w 295275"/>
              <a:gd name="connsiteY2-340" fmla="*/ 59952 h 599179"/>
              <a:gd name="connsiteX3-341" fmla="*/ 275967 w 295275"/>
              <a:gd name="connsiteY3-342" fmla="*/ 66705 h 599179"/>
              <a:gd name="connsiteX4-343" fmla="*/ 152376 w 295275"/>
              <a:gd name="connsiteY4-344" fmla="*/ 303904 h 599179"/>
              <a:gd name="connsiteX5-345" fmla="*/ 295275 w 295275"/>
              <a:gd name="connsiteY5-346" fmla="*/ 303904 h 599179"/>
              <a:gd name="connsiteX6-347" fmla="*/ 295275 w 295275"/>
              <a:gd name="connsiteY6-348" fmla="*/ 599179 h 599179"/>
              <a:gd name="connsiteX7-349" fmla="*/ 0 w 295275"/>
              <a:gd name="connsiteY7-350" fmla="*/ 599179 h 599179"/>
              <a:gd name="connsiteX8-351" fmla="*/ 0 w 295275"/>
              <a:gd name="connsiteY8-352" fmla="*/ 303904 h 599179"/>
              <a:gd name="connsiteX9-353" fmla="*/ 207995 w 295275"/>
              <a:gd name="connsiteY9-354" fmla="*/ 0 h 599179"/>
              <a:gd name="connsiteX0-355" fmla="*/ 207995 w 295275"/>
              <a:gd name="connsiteY0-356" fmla="*/ 0 h 599179"/>
              <a:gd name="connsiteX1-357" fmla="*/ 218480 w 295275"/>
              <a:gd name="connsiteY1-358" fmla="*/ 17025 h 599179"/>
              <a:gd name="connsiteX2-359" fmla="*/ 263922 w 295275"/>
              <a:gd name="connsiteY2-360" fmla="*/ 59952 h 599179"/>
              <a:gd name="connsiteX3-361" fmla="*/ 275967 w 295275"/>
              <a:gd name="connsiteY3-362" fmla="*/ 66705 h 599179"/>
              <a:gd name="connsiteX4-363" fmla="*/ 152376 w 295275"/>
              <a:gd name="connsiteY4-364" fmla="*/ 303904 h 599179"/>
              <a:gd name="connsiteX5-365" fmla="*/ 295275 w 295275"/>
              <a:gd name="connsiteY5-366" fmla="*/ 303904 h 599179"/>
              <a:gd name="connsiteX6-367" fmla="*/ 295275 w 295275"/>
              <a:gd name="connsiteY6-368" fmla="*/ 599179 h 599179"/>
              <a:gd name="connsiteX7-369" fmla="*/ 0 w 295275"/>
              <a:gd name="connsiteY7-370" fmla="*/ 599179 h 599179"/>
              <a:gd name="connsiteX8-371" fmla="*/ 0 w 295275"/>
              <a:gd name="connsiteY8-372" fmla="*/ 303904 h 599179"/>
              <a:gd name="connsiteX9-373" fmla="*/ 207995 w 295275"/>
              <a:gd name="connsiteY9-374" fmla="*/ 0 h 599179"/>
              <a:gd name="connsiteX0-375" fmla="*/ 207995 w 295275"/>
              <a:gd name="connsiteY0-376" fmla="*/ 0 h 599179"/>
              <a:gd name="connsiteX1-377" fmla="*/ 218480 w 295275"/>
              <a:gd name="connsiteY1-378" fmla="*/ 17025 h 599179"/>
              <a:gd name="connsiteX2-379" fmla="*/ 263922 w 295275"/>
              <a:gd name="connsiteY2-380" fmla="*/ 59952 h 599179"/>
              <a:gd name="connsiteX3-381" fmla="*/ 275967 w 295275"/>
              <a:gd name="connsiteY3-382" fmla="*/ 66705 h 599179"/>
              <a:gd name="connsiteX4-383" fmla="*/ 152376 w 295275"/>
              <a:gd name="connsiteY4-384" fmla="*/ 303904 h 599179"/>
              <a:gd name="connsiteX5-385" fmla="*/ 295275 w 295275"/>
              <a:gd name="connsiteY5-386" fmla="*/ 303904 h 599179"/>
              <a:gd name="connsiteX6-387" fmla="*/ 295275 w 295275"/>
              <a:gd name="connsiteY6-388" fmla="*/ 599179 h 599179"/>
              <a:gd name="connsiteX7-389" fmla="*/ 0 w 295275"/>
              <a:gd name="connsiteY7-390" fmla="*/ 599179 h 599179"/>
              <a:gd name="connsiteX8-391" fmla="*/ 0 w 295275"/>
              <a:gd name="connsiteY8-392" fmla="*/ 303904 h 599179"/>
              <a:gd name="connsiteX9-393" fmla="*/ 207995 w 295275"/>
              <a:gd name="connsiteY9-394" fmla="*/ 0 h 599179"/>
              <a:gd name="connsiteX0-395" fmla="*/ 207995 w 295275"/>
              <a:gd name="connsiteY0-396" fmla="*/ 0 h 599179"/>
              <a:gd name="connsiteX1-397" fmla="*/ 218480 w 295275"/>
              <a:gd name="connsiteY1-398" fmla="*/ 17025 h 599179"/>
              <a:gd name="connsiteX2-399" fmla="*/ 263922 w 295275"/>
              <a:gd name="connsiteY2-400" fmla="*/ 59952 h 599179"/>
              <a:gd name="connsiteX3-401" fmla="*/ 275967 w 295275"/>
              <a:gd name="connsiteY3-402" fmla="*/ 66705 h 599179"/>
              <a:gd name="connsiteX4-403" fmla="*/ 152376 w 295275"/>
              <a:gd name="connsiteY4-404" fmla="*/ 303904 h 599179"/>
              <a:gd name="connsiteX5-405" fmla="*/ 295275 w 295275"/>
              <a:gd name="connsiteY5-406" fmla="*/ 303904 h 599179"/>
              <a:gd name="connsiteX6-407" fmla="*/ 295275 w 295275"/>
              <a:gd name="connsiteY6-408" fmla="*/ 599179 h 599179"/>
              <a:gd name="connsiteX7-409" fmla="*/ 0 w 295275"/>
              <a:gd name="connsiteY7-410" fmla="*/ 599179 h 599179"/>
              <a:gd name="connsiteX8-411" fmla="*/ 0 w 295275"/>
              <a:gd name="connsiteY8-412" fmla="*/ 303904 h 599179"/>
              <a:gd name="connsiteX9-413" fmla="*/ 207995 w 295275"/>
              <a:gd name="connsiteY9-414" fmla="*/ 0 h 599179"/>
              <a:gd name="connsiteX0-415" fmla="*/ 207995 w 295275"/>
              <a:gd name="connsiteY0-416" fmla="*/ 0 h 599179"/>
              <a:gd name="connsiteX1-417" fmla="*/ 218480 w 295275"/>
              <a:gd name="connsiteY1-418" fmla="*/ 17025 h 599179"/>
              <a:gd name="connsiteX2-419" fmla="*/ 263922 w 295275"/>
              <a:gd name="connsiteY2-420" fmla="*/ 59952 h 599179"/>
              <a:gd name="connsiteX3-421" fmla="*/ 275967 w 295275"/>
              <a:gd name="connsiteY3-422" fmla="*/ 66705 h 599179"/>
              <a:gd name="connsiteX4-423" fmla="*/ 152376 w 295275"/>
              <a:gd name="connsiteY4-424" fmla="*/ 303904 h 599179"/>
              <a:gd name="connsiteX5-425" fmla="*/ 295275 w 295275"/>
              <a:gd name="connsiteY5-426" fmla="*/ 303904 h 599179"/>
              <a:gd name="connsiteX6-427" fmla="*/ 295275 w 295275"/>
              <a:gd name="connsiteY6-428" fmla="*/ 599179 h 599179"/>
              <a:gd name="connsiteX7-429" fmla="*/ 0 w 295275"/>
              <a:gd name="connsiteY7-430" fmla="*/ 599179 h 599179"/>
              <a:gd name="connsiteX8-431" fmla="*/ 0 w 295275"/>
              <a:gd name="connsiteY8-432" fmla="*/ 334942 h 599179"/>
              <a:gd name="connsiteX9-433" fmla="*/ 207995 w 295275"/>
              <a:gd name="connsiteY9-434" fmla="*/ 0 h 599179"/>
              <a:gd name="connsiteX0-435" fmla="*/ 207995 w 295275"/>
              <a:gd name="connsiteY0-436" fmla="*/ 0 h 599179"/>
              <a:gd name="connsiteX1-437" fmla="*/ 218480 w 295275"/>
              <a:gd name="connsiteY1-438" fmla="*/ 17025 h 599179"/>
              <a:gd name="connsiteX2-439" fmla="*/ 263922 w 295275"/>
              <a:gd name="connsiteY2-440" fmla="*/ 59952 h 599179"/>
              <a:gd name="connsiteX3-441" fmla="*/ 275967 w 295275"/>
              <a:gd name="connsiteY3-442" fmla="*/ 66705 h 599179"/>
              <a:gd name="connsiteX4-443" fmla="*/ 152376 w 295275"/>
              <a:gd name="connsiteY4-444" fmla="*/ 303904 h 599179"/>
              <a:gd name="connsiteX5-445" fmla="*/ 295275 w 295275"/>
              <a:gd name="connsiteY5-446" fmla="*/ 303904 h 599179"/>
              <a:gd name="connsiteX6-447" fmla="*/ 295275 w 295275"/>
              <a:gd name="connsiteY6-448" fmla="*/ 599179 h 599179"/>
              <a:gd name="connsiteX7-449" fmla="*/ 0 w 295275"/>
              <a:gd name="connsiteY7-450" fmla="*/ 599179 h 599179"/>
              <a:gd name="connsiteX8-451" fmla="*/ 0 w 295275"/>
              <a:gd name="connsiteY8-452" fmla="*/ 334942 h 599179"/>
              <a:gd name="connsiteX9-453" fmla="*/ 207995 w 295275"/>
              <a:gd name="connsiteY9-454" fmla="*/ 0 h 599179"/>
              <a:gd name="connsiteX0-455" fmla="*/ 207995 w 295275"/>
              <a:gd name="connsiteY0-456" fmla="*/ 0 h 599179"/>
              <a:gd name="connsiteX1-457" fmla="*/ 218480 w 295275"/>
              <a:gd name="connsiteY1-458" fmla="*/ 17025 h 599179"/>
              <a:gd name="connsiteX2-459" fmla="*/ 263922 w 295275"/>
              <a:gd name="connsiteY2-460" fmla="*/ 59952 h 599179"/>
              <a:gd name="connsiteX3-461" fmla="*/ 275967 w 295275"/>
              <a:gd name="connsiteY3-462" fmla="*/ 66705 h 599179"/>
              <a:gd name="connsiteX4-463" fmla="*/ 152376 w 295275"/>
              <a:gd name="connsiteY4-464" fmla="*/ 303904 h 599179"/>
              <a:gd name="connsiteX5-465" fmla="*/ 295275 w 295275"/>
              <a:gd name="connsiteY5-466" fmla="*/ 303904 h 599179"/>
              <a:gd name="connsiteX6-467" fmla="*/ 295275 w 295275"/>
              <a:gd name="connsiteY6-468" fmla="*/ 599179 h 599179"/>
              <a:gd name="connsiteX7-469" fmla="*/ 0 w 295275"/>
              <a:gd name="connsiteY7-470" fmla="*/ 599179 h 599179"/>
              <a:gd name="connsiteX8-471" fmla="*/ 0 w 295275"/>
              <a:gd name="connsiteY8-472" fmla="*/ 334942 h 599179"/>
              <a:gd name="connsiteX9-473" fmla="*/ 207995 w 295275"/>
              <a:gd name="connsiteY9-474" fmla="*/ 0 h 599179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19" y="connsiteY9-20"/>
              </a:cxn>
            </a:cxnLst>
            <a:rect l="l" t="t" r="r" b="b"/>
            <a:pathLst>
              <a:path w="295275" h="599179">
                <a:moveTo>
                  <a:pt x="207995" y="0"/>
                </a:moveTo>
                <a:lnTo>
                  <a:pt x="218480" y="17025"/>
                </a:lnTo>
                <a:cubicBezTo>
                  <a:pt x="231034" y="32364"/>
                  <a:pt x="246314" y="46986"/>
                  <a:pt x="263922" y="59952"/>
                </a:cubicBezTo>
                <a:lnTo>
                  <a:pt x="275967" y="66705"/>
                </a:lnTo>
                <a:cubicBezTo>
                  <a:pt x="274744" y="66607"/>
                  <a:pt x="166924" y="148026"/>
                  <a:pt x="152376" y="303904"/>
                </a:cubicBezTo>
                <a:lnTo>
                  <a:pt x="295275" y="303904"/>
                </a:lnTo>
                <a:lnTo>
                  <a:pt x="295275" y="599179"/>
                </a:lnTo>
                <a:lnTo>
                  <a:pt x="0" y="599179"/>
                </a:lnTo>
                <a:lnTo>
                  <a:pt x="0" y="334942"/>
                </a:lnTo>
                <a:cubicBezTo>
                  <a:pt x="10368" y="113589"/>
                  <a:pt x="207637" y="2353"/>
                  <a:pt x="207995" y="0"/>
                </a:cubicBezTo>
                <a:close/>
              </a:path>
            </a:pathLst>
          </a:custGeom>
          <a:solidFill>
            <a:schemeClr val="accent1">
              <a:alpha val="80000"/>
            </a:schemeClr>
          </a:solidFill>
          <a:ln w="31750" cap="rnd">
            <a:noFill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>
              <a:lnSpc>
                <a:spcPct val="120000"/>
              </a:lnSpc>
            </a:pPr>
            <a:endParaRPr lang="zh-CN" altLang="en-US" sz="1350"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27" name="任意多边形: 形状 13"/>
          <p:cNvSpPr>
            <a:spLocks noChangeAspect="1"/>
          </p:cNvSpPr>
          <p:nvPr>
            <p:custDataLst>
              <p:tags r:id="rId5"/>
            </p:custDataLst>
          </p:nvPr>
        </p:nvSpPr>
        <p:spPr>
          <a:xfrm rot="10800000" flipH="1" flipV="1">
            <a:off x="1396841" y="1970723"/>
            <a:ext cx="211455" cy="429101"/>
          </a:xfrm>
          <a:custGeom>
            <a:avLst/>
            <a:gdLst>
              <a:gd name="connsiteX0" fmla="*/ 207995 w 295275"/>
              <a:gd name="connsiteY0" fmla="*/ 0 h 599179"/>
              <a:gd name="connsiteX1" fmla="*/ 218480 w 295275"/>
              <a:gd name="connsiteY1" fmla="*/ 17025 h 599179"/>
              <a:gd name="connsiteX2" fmla="*/ 263922 w 295275"/>
              <a:gd name="connsiteY2" fmla="*/ 59952 h 599179"/>
              <a:gd name="connsiteX3" fmla="*/ 275967 w 295275"/>
              <a:gd name="connsiteY3" fmla="*/ 66705 h 599179"/>
              <a:gd name="connsiteX4" fmla="*/ 258864 w 295275"/>
              <a:gd name="connsiteY4" fmla="*/ 77309 h 599179"/>
              <a:gd name="connsiteX5" fmla="*/ 164932 w 295275"/>
              <a:gd name="connsiteY5" fmla="*/ 229252 h 599179"/>
              <a:gd name="connsiteX6" fmla="*/ 145322 w 295275"/>
              <a:gd name="connsiteY6" fmla="*/ 303904 h 599179"/>
              <a:gd name="connsiteX7" fmla="*/ 295275 w 295275"/>
              <a:gd name="connsiteY7" fmla="*/ 303904 h 599179"/>
              <a:gd name="connsiteX8" fmla="*/ 295275 w 295275"/>
              <a:gd name="connsiteY8" fmla="*/ 599179 h 599179"/>
              <a:gd name="connsiteX9" fmla="*/ 0 w 295275"/>
              <a:gd name="connsiteY9" fmla="*/ 599179 h 599179"/>
              <a:gd name="connsiteX10" fmla="*/ 0 w 295275"/>
              <a:gd name="connsiteY10" fmla="*/ 303904 h 599179"/>
              <a:gd name="connsiteX11" fmla="*/ 5952 w 295275"/>
              <a:gd name="connsiteY11" fmla="*/ 269304 h 599179"/>
              <a:gd name="connsiteX12" fmla="*/ 204540 w 295275"/>
              <a:gd name="connsiteY12" fmla="*/ 547 h 599179"/>
              <a:gd name="connsiteX0-1" fmla="*/ 207995 w 295275"/>
              <a:gd name="connsiteY0-2" fmla="*/ 0 h 599179"/>
              <a:gd name="connsiteX1-3" fmla="*/ 218480 w 295275"/>
              <a:gd name="connsiteY1-4" fmla="*/ 17025 h 599179"/>
              <a:gd name="connsiteX2-5" fmla="*/ 263922 w 295275"/>
              <a:gd name="connsiteY2-6" fmla="*/ 59952 h 599179"/>
              <a:gd name="connsiteX3-7" fmla="*/ 275967 w 295275"/>
              <a:gd name="connsiteY3-8" fmla="*/ 66705 h 599179"/>
              <a:gd name="connsiteX4-9" fmla="*/ 258864 w 295275"/>
              <a:gd name="connsiteY4-10" fmla="*/ 77309 h 599179"/>
              <a:gd name="connsiteX5-11" fmla="*/ 164932 w 295275"/>
              <a:gd name="connsiteY5-12" fmla="*/ 229252 h 599179"/>
              <a:gd name="connsiteX6-13" fmla="*/ 152376 w 295275"/>
              <a:gd name="connsiteY6-14" fmla="*/ 303904 h 599179"/>
              <a:gd name="connsiteX7-15" fmla="*/ 295275 w 295275"/>
              <a:gd name="connsiteY7-16" fmla="*/ 303904 h 599179"/>
              <a:gd name="connsiteX8-17" fmla="*/ 295275 w 295275"/>
              <a:gd name="connsiteY8-18" fmla="*/ 599179 h 599179"/>
              <a:gd name="connsiteX9-19" fmla="*/ 0 w 295275"/>
              <a:gd name="connsiteY9-20" fmla="*/ 599179 h 599179"/>
              <a:gd name="connsiteX10-21" fmla="*/ 0 w 295275"/>
              <a:gd name="connsiteY10-22" fmla="*/ 303904 h 599179"/>
              <a:gd name="connsiteX11-23" fmla="*/ 5952 w 295275"/>
              <a:gd name="connsiteY11-24" fmla="*/ 269304 h 599179"/>
              <a:gd name="connsiteX12-25" fmla="*/ 204540 w 295275"/>
              <a:gd name="connsiteY12-26" fmla="*/ 547 h 599179"/>
              <a:gd name="connsiteX13" fmla="*/ 207995 w 295275"/>
              <a:gd name="connsiteY13" fmla="*/ 0 h 599179"/>
              <a:gd name="connsiteX0-27" fmla="*/ 207995 w 295275"/>
              <a:gd name="connsiteY0-28" fmla="*/ 0 h 599179"/>
              <a:gd name="connsiteX1-29" fmla="*/ 218480 w 295275"/>
              <a:gd name="connsiteY1-30" fmla="*/ 17025 h 599179"/>
              <a:gd name="connsiteX2-31" fmla="*/ 263922 w 295275"/>
              <a:gd name="connsiteY2-32" fmla="*/ 59952 h 599179"/>
              <a:gd name="connsiteX3-33" fmla="*/ 275967 w 295275"/>
              <a:gd name="connsiteY3-34" fmla="*/ 66705 h 599179"/>
              <a:gd name="connsiteX4-35" fmla="*/ 258864 w 295275"/>
              <a:gd name="connsiteY4-36" fmla="*/ 77309 h 599179"/>
              <a:gd name="connsiteX5-37" fmla="*/ 164932 w 295275"/>
              <a:gd name="connsiteY5-38" fmla="*/ 229252 h 599179"/>
              <a:gd name="connsiteX6-39" fmla="*/ 152376 w 295275"/>
              <a:gd name="connsiteY6-40" fmla="*/ 303904 h 599179"/>
              <a:gd name="connsiteX7-41" fmla="*/ 295275 w 295275"/>
              <a:gd name="connsiteY7-42" fmla="*/ 303904 h 599179"/>
              <a:gd name="connsiteX8-43" fmla="*/ 295275 w 295275"/>
              <a:gd name="connsiteY8-44" fmla="*/ 599179 h 599179"/>
              <a:gd name="connsiteX9-45" fmla="*/ 0 w 295275"/>
              <a:gd name="connsiteY9-46" fmla="*/ 599179 h 599179"/>
              <a:gd name="connsiteX10-47" fmla="*/ 0 w 295275"/>
              <a:gd name="connsiteY10-48" fmla="*/ 303904 h 599179"/>
              <a:gd name="connsiteX11-49" fmla="*/ 5952 w 295275"/>
              <a:gd name="connsiteY11-50" fmla="*/ 269304 h 599179"/>
              <a:gd name="connsiteX12-51" fmla="*/ 204540 w 295275"/>
              <a:gd name="connsiteY12-52" fmla="*/ 547 h 599179"/>
              <a:gd name="connsiteX13-53" fmla="*/ 207995 w 295275"/>
              <a:gd name="connsiteY13-54" fmla="*/ 0 h 599179"/>
              <a:gd name="connsiteX0-55" fmla="*/ 207995 w 295275"/>
              <a:gd name="connsiteY0-56" fmla="*/ 0 h 599179"/>
              <a:gd name="connsiteX1-57" fmla="*/ 218480 w 295275"/>
              <a:gd name="connsiteY1-58" fmla="*/ 17025 h 599179"/>
              <a:gd name="connsiteX2-59" fmla="*/ 263922 w 295275"/>
              <a:gd name="connsiteY2-60" fmla="*/ 59952 h 599179"/>
              <a:gd name="connsiteX3-61" fmla="*/ 275967 w 295275"/>
              <a:gd name="connsiteY3-62" fmla="*/ 66705 h 599179"/>
              <a:gd name="connsiteX4-63" fmla="*/ 258864 w 295275"/>
              <a:gd name="connsiteY4-64" fmla="*/ 77309 h 599179"/>
              <a:gd name="connsiteX5-65" fmla="*/ 164932 w 295275"/>
              <a:gd name="connsiteY5-66" fmla="*/ 229252 h 599179"/>
              <a:gd name="connsiteX6-67" fmla="*/ 152376 w 295275"/>
              <a:gd name="connsiteY6-68" fmla="*/ 303904 h 599179"/>
              <a:gd name="connsiteX7-69" fmla="*/ 295275 w 295275"/>
              <a:gd name="connsiteY7-70" fmla="*/ 303904 h 599179"/>
              <a:gd name="connsiteX8-71" fmla="*/ 295275 w 295275"/>
              <a:gd name="connsiteY8-72" fmla="*/ 599179 h 599179"/>
              <a:gd name="connsiteX9-73" fmla="*/ 0 w 295275"/>
              <a:gd name="connsiteY9-74" fmla="*/ 599179 h 599179"/>
              <a:gd name="connsiteX10-75" fmla="*/ 0 w 295275"/>
              <a:gd name="connsiteY10-76" fmla="*/ 303904 h 599179"/>
              <a:gd name="connsiteX11-77" fmla="*/ 5952 w 295275"/>
              <a:gd name="connsiteY11-78" fmla="*/ 269304 h 599179"/>
              <a:gd name="connsiteX12-79" fmla="*/ 204540 w 295275"/>
              <a:gd name="connsiteY12-80" fmla="*/ 547 h 599179"/>
              <a:gd name="connsiteX13-81" fmla="*/ 207995 w 295275"/>
              <a:gd name="connsiteY13-82" fmla="*/ 0 h 599179"/>
              <a:gd name="connsiteX0-83" fmla="*/ 207995 w 295275"/>
              <a:gd name="connsiteY0-84" fmla="*/ 0 h 599179"/>
              <a:gd name="connsiteX1-85" fmla="*/ 218480 w 295275"/>
              <a:gd name="connsiteY1-86" fmla="*/ 17025 h 599179"/>
              <a:gd name="connsiteX2-87" fmla="*/ 263922 w 295275"/>
              <a:gd name="connsiteY2-88" fmla="*/ 59952 h 599179"/>
              <a:gd name="connsiteX3-89" fmla="*/ 275967 w 295275"/>
              <a:gd name="connsiteY3-90" fmla="*/ 66705 h 599179"/>
              <a:gd name="connsiteX4-91" fmla="*/ 258864 w 295275"/>
              <a:gd name="connsiteY4-92" fmla="*/ 77309 h 599179"/>
              <a:gd name="connsiteX5-93" fmla="*/ 152376 w 295275"/>
              <a:gd name="connsiteY5-94" fmla="*/ 303904 h 599179"/>
              <a:gd name="connsiteX6-95" fmla="*/ 295275 w 295275"/>
              <a:gd name="connsiteY6-96" fmla="*/ 303904 h 599179"/>
              <a:gd name="connsiteX7-97" fmla="*/ 295275 w 295275"/>
              <a:gd name="connsiteY7-98" fmla="*/ 599179 h 599179"/>
              <a:gd name="connsiteX8-99" fmla="*/ 0 w 295275"/>
              <a:gd name="connsiteY8-100" fmla="*/ 599179 h 599179"/>
              <a:gd name="connsiteX9-101" fmla="*/ 0 w 295275"/>
              <a:gd name="connsiteY9-102" fmla="*/ 303904 h 599179"/>
              <a:gd name="connsiteX10-103" fmla="*/ 5952 w 295275"/>
              <a:gd name="connsiteY10-104" fmla="*/ 269304 h 599179"/>
              <a:gd name="connsiteX11-105" fmla="*/ 204540 w 295275"/>
              <a:gd name="connsiteY11-106" fmla="*/ 547 h 599179"/>
              <a:gd name="connsiteX12-107" fmla="*/ 207995 w 295275"/>
              <a:gd name="connsiteY12-108" fmla="*/ 0 h 599179"/>
              <a:gd name="connsiteX0-109" fmla="*/ 207995 w 295275"/>
              <a:gd name="connsiteY0-110" fmla="*/ 0 h 599179"/>
              <a:gd name="connsiteX1-111" fmla="*/ 218480 w 295275"/>
              <a:gd name="connsiteY1-112" fmla="*/ 17025 h 599179"/>
              <a:gd name="connsiteX2-113" fmla="*/ 263922 w 295275"/>
              <a:gd name="connsiteY2-114" fmla="*/ 59952 h 599179"/>
              <a:gd name="connsiteX3-115" fmla="*/ 275967 w 295275"/>
              <a:gd name="connsiteY3-116" fmla="*/ 66705 h 599179"/>
              <a:gd name="connsiteX4-117" fmla="*/ 258864 w 295275"/>
              <a:gd name="connsiteY4-118" fmla="*/ 77309 h 599179"/>
              <a:gd name="connsiteX5-119" fmla="*/ 152376 w 295275"/>
              <a:gd name="connsiteY5-120" fmla="*/ 303904 h 599179"/>
              <a:gd name="connsiteX6-121" fmla="*/ 295275 w 295275"/>
              <a:gd name="connsiteY6-122" fmla="*/ 303904 h 599179"/>
              <a:gd name="connsiteX7-123" fmla="*/ 295275 w 295275"/>
              <a:gd name="connsiteY7-124" fmla="*/ 599179 h 599179"/>
              <a:gd name="connsiteX8-125" fmla="*/ 0 w 295275"/>
              <a:gd name="connsiteY8-126" fmla="*/ 599179 h 599179"/>
              <a:gd name="connsiteX9-127" fmla="*/ 0 w 295275"/>
              <a:gd name="connsiteY9-128" fmla="*/ 303904 h 599179"/>
              <a:gd name="connsiteX10-129" fmla="*/ 5952 w 295275"/>
              <a:gd name="connsiteY10-130" fmla="*/ 269304 h 599179"/>
              <a:gd name="connsiteX11-131" fmla="*/ 204540 w 295275"/>
              <a:gd name="connsiteY11-132" fmla="*/ 547 h 599179"/>
              <a:gd name="connsiteX12-133" fmla="*/ 207995 w 295275"/>
              <a:gd name="connsiteY12-134" fmla="*/ 0 h 599179"/>
              <a:gd name="connsiteX0-135" fmla="*/ 207995 w 295275"/>
              <a:gd name="connsiteY0-136" fmla="*/ 0 h 599179"/>
              <a:gd name="connsiteX1-137" fmla="*/ 218480 w 295275"/>
              <a:gd name="connsiteY1-138" fmla="*/ 17025 h 599179"/>
              <a:gd name="connsiteX2-139" fmla="*/ 263922 w 295275"/>
              <a:gd name="connsiteY2-140" fmla="*/ 59952 h 599179"/>
              <a:gd name="connsiteX3-141" fmla="*/ 275967 w 295275"/>
              <a:gd name="connsiteY3-142" fmla="*/ 66705 h 599179"/>
              <a:gd name="connsiteX4-143" fmla="*/ 152376 w 295275"/>
              <a:gd name="connsiteY4-144" fmla="*/ 303904 h 599179"/>
              <a:gd name="connsiteX5-145" fmla="*/ 295275 w 295275"/>
              <a:gd name="connsiteY5-146" fmla="*/ 303904 h 599179"/>
              <a:gd name="connsiteX6-147" fmla="*/ 295275 w 295275"/>
              <a:gd name="connsiteY6-148" fmla="*/ 599179 h 599179"/>
              <a:gd name="connsiteX7-149" fmla="*/ 0 w 295275"/>
              <a:gd name="connsiteY7-150" fmla="*/ 599179 h 599179"/>
              <a:gd name="connsiteX8-151" fmla="*/ 0 w 295275"/>
              <a:gd name="connsiteY8-152" fmla="*/ 303904 h 599179"/>
              <a:gd name="connsiteX9-153" fmla="*/ 5952 w 295275"/>
              <a:gd name="connsiteY9-154" fmla="*/ 269304 h 599179"/>
              <a:gd name="connsiteX10-155" fmla="*/ 204540 w 295275"/>
              <a:gd name="connsiteY10-156" fmla="*/ 547 h 599179"/>
              <a:gd name="connsiteX11-157" fmla="*/ 207995 w 295275"/>
              <a:gd name="connsiteY11-158" fmla="*/ 0 h 599179"/>
              <a:gd name="connsiteX0-159" fmla="*/ 207995 w 295275"/>
              <a:gd name="connsiteY0-160" fmla="*/ 0 h 599179"/>
              <a:gd name="connsiteX1-161" fmla="*/ 218480 w 295275"/>
              <a:gd name="connsiteY1-162" fmla="*/ 17025 h 599179"/>
              <a:gd name="connsiteX2-163" fmla="*/ 263922 w 295275"/>
              <a:gd name="connsiteY2-164" fmla="*/ 59952 h 599179"/>
              <a:gd name="connsiteX3-165" fmla="*/ 275967 w 295275"/>
              <a:gd name="connsiteY3-166" fmla="*/ 66705 h 599179"/>
              <a:gd name="connsiteX4-167" fmla="*/ 152376 w 295275"/>
              <a:gd name="connsiteY4-168" fmla="*/ 303904 h 599179"/>
              <a:gd name="connsiteX5-169" fmla="*/ 295275 w 295275"/>
              <a:gd name="connsiteY5-170" fmla="*/ 303904 h 599179"/>
              <a:gd name="connsiteX6-171" fmla="*/ 295275 w 295275"/>
              <a:gd name="connsiteY6-172" fmla="*/ 599179 h 599179"/>
              <a:gd name="connsiteX7-173" fmla="*/ 0 w 295275"/>
              <a:gd name="connsiteY7-174" fmla="*/ 599179 h 599179"/>
              <a:gd name="connsiteX8-175" fmla="*/ 0 w 295275"/>
              <a:gd name="connsiteY8-176" fmla="*/ 303904 h 599179"/>
              <a:gd name="connsiteX9-177" fmla="*/ 5952 w 295275"/>
              <a:gd name="connsiteY9-178" fmla="*/ 269304 h 599179"/>
              <a:gd name="connsiteX10-179" fmla="*/ 204540 w 295275"/>
              <a:gd name="connsiteY10-180" fmla="*/ 547 h 599179"/>
              <a:gd name="connsiteX11-181" fmla="*/ 207995 w 295275"/>
              <a:gd name="connsiteY11-182" fmla="*/ 0 h 599179"/>
              <a:gd name="connsiteX0-183" fmla="*/ 207995 w 295275"/>
              <a:gd name="connsiteY0-184" fmla="*/ 0 h 599179"/>
              <a:gd name="connsiteX1-185" fmla="*/ 218480 w 295275"/>
              <a:gd name="connsiteY1-186" fmla="*/ 17025 h 599179"/>
              <a:gd name="connsiteX2-187" fmla="*/ 263922 w 295275"/>
              <a:gd name="connsiteY2-188" fmla="*/ 59952 h 599179"/>
              <a:gd name="connsiteX3-189" fmla="*/ 275967 w 295275"/>
              <a:gd name="connsiteY3-190" fmla="*/ 66705 h 599179"/>
              <a:gd name="connsiteX4-191" fmla="*/ 152376 w 295275"/>
              <a:gd name="connsiteY4-192" fmla="*/ 303904 h 599179"/>
              <a:gd name="connsiteX5-193" fmla="*/ 295275 w 295275"/>
              <a:gd name="connsiteY5-194" fmla="*/ 303904 h 599179"/>
              <a:gd name="connsiteX6-195" fmla="*/ 295275 w 295275"/>
              <a:gd name="connsiteY6-196" fmla="*/ 599179 h 599179"/>
              <a:gd name="connsiteX7-197" fmla="*/ 0 w 295275"/>
              <a:gd name="connsiteY7-198" fmla="*/ 599179 h 599179"/>
              <a:gd name="connsiteX8-199" fmla="*/ 0 w 295275"/>
              <a:gd name="connsiteY8-200" fmla="*/ 303904 h 599179"/>
              <a:gd name="connsiteX9-201" fmla="*/ 5952 w 295275"/>
              <a:gd name="connsiteY9-202" fmla="*/ 269304 h 599179"/>
              <a:gd name="connsiteX10-203" fmla="*/ 204540 w 295275"/>
              <a:gd name="connsiteY10-204" fmla="*/ 547 h 599179"/>
              <a:gd name="connsiteX11-205" fmla="*/ 207995 w 295275"/>
              <a:gd name="connsiteY11-206" fmla="*/ 0 h 599179"/>
              <a:gd name="connsiteX0-207" fmla="*/ 207995 w 295275"/>
              <a:gd name="connsiteY0-208" fmla="*/ 0 h 599179"/>
              <a:gd name="connsiteX1-209" fmla="*/ 218480 w 295275"/>
              <a:gd name="connsiteY1-210" fmla="*/ 17025 h 599179"/>
              <a:gd name="connsiteX2-211" fmla="*/ 263922 w 295275"/>
              <a:gd name="connsiteY2-212" fmla="*/ 59952 h 599179"/>
              <a:gd name="connsiteX3-213" fmla="*/ 275967 w 295275"/>
              <a:gd name="connsiteY3-214" fmla="*/ 66705 h 599179"/>
              <a:gd name="connsiteX4-215" fmla="*/ 152376 w 295275"/>
              <a:gd name="connsiteY4-216" fmla="*/ 303904 h 599179"/>
              <a:gd name="connsiteX5-217" fmla="*/ 295275 w 295275"/>
              <a:gd name="connsiteY5-218" fmla="*/ 303904 h 599179"/>
              <a:gd name="connsiteX6-219" fmla="*/ 295275 w 295275"/>
              <a:gd name="connsiteY6-220" fmla="*/ 599179 h 599179"/>
              <a:gd name="connsiteX7-221" fmla="*/ 0 w 295275"/>
              <a:gd name="connsiteY7-222" fmla="*/ 599179 h 599179"/>
              <a:gd name="connsiteX8-223" fmla="*/ 0 w 295275"/>
              <a:gd name="connsiteY8-224" fmla="*/ 303904 h 599179"/>
              <a:gd name="connsiteX9-225" fmla="*/ 5952 w 295275"/>
              <a:gd name="connsiteY9-226" fmla="*/ 269304 h 599179"/>
              <a:gd name="connsiteX10-227" fmla="*/ 204540 w 295275"/>
              <a:gd name="connsiteY10-228" fmla="*/ 547 h 599179"/>
              <a:gd name="connsiteX11-229" fmla="*/ 207995 w 295275"/>
              <a:gd name="connsiteY11-230" fmla="*/ 0 h 599179"/>
              <a:gd name="connsiteX0-231" fmla="*/ 207995 w 295275"/>
              <a:gd name="connsiteY0-232" fmla="*/ 0 h 599179"/>
              <a:gd name="connsiteX1-233" fmla="*/ 218480 w 295275"/>
              <a:gd name="connsiteY1-234" fmla="*/ 17025 h 599179"/>
              <a:gd name="connsiteX2-235" fmla="*/ 263922 w 295275"/>
              <a:gd name="connsiteY2-236" fmla="*/ 59952 h 599179"/>
              <a:gd name="connsiteX3-237" fmla="*/ 275967 w 295275"/>
              <a:gd name="connsiteY3-238" fmla="*/ 66705 h 599179"/>
              <a:gd name="connsiteX4-239" fmla="*/ 152376 w 295275"/>
              <a:gd name="connsiteY4-240" fmla="*/ 303904 h 599179"/>
              <a:gd name="connsiteX5-241" fmla="*/ 295275 w 295275"/>
              <a:gd name="connsiteY5-242" fmla="*/ 303904 h 599179"/>
              <a:gd name="connsiteX6-243" fmla="*/ 295275 w 295275"/>
              <a:gd name="connsiteY6-244" fmla="*/ 599179 h 599179"/>
              <a:gd name="connsiteX7-245" fmla="*/ 0 w 295275"/>
              <a:gd name="connsiteY7-246" fmla="*/ 599179 h 599179"/>
              <a:gd name="connsiteX8-247" fmla="*/ 0 w 295275"/>
              <a:gd name="connsiteY8-248" fmla="*/ 303904 h 599179"/>
              <a:gd name="connsiteX9-249" fmla="*/ 204540 w 295275"/>
              <a:gd name="connsiteY9-250" fmla="*/ 547 h 599179"/>
              <a:gd name="connsiteX10-251" fmla="*/ 207995 w 295275"/>
              <a:gd name="connsiteY10-252" fmla="*/ 0 h 599179"/>
              <a:gd name="connsiteX0-253" fmla="*/ 207995 w 295275"/>
              <a:gd name="connsiteY0-254" fmla="*/ 0 h 599179"/>
              <a:gd name="connsiteX1-255" fmla="*/ 218480 w 295275"/>
              <a:gd name="connsiteY1-256" fmla="*/ 17025 h 599179"/>
              <a:gd name="connsiteX2-257" fmla="*/ 263922 w 295275"/>
              <a:gd name="connsiteY2-258" fmla="*/ 59952 h 599179"/>
              <a:gd name="connsiteX3-259" fmla="*/ 275967 w 295275"/>
              <a:gd name="connsiteY3-260" fmla="*/ 66705 h 599179"/>
              <a:gd name="connsiteX4-261" fmla="*/ 152376 w 295275"/>
              <a:gd name="connsiteY4-262" fmla="*/ 303904 h 599179"/>
              <a:gd name="connsiteX5-263" fmla="*/ 295275 w 295275"/>
              <a:gd name="connsiteY5-264" fmla="*/ 303904 h 599179"/>
              <a:gd name="connsiteX6-265" fmla="*/ 295275 w 295275"/>
              <a:gd name="connsiteY6-266" fmla="*/ 599179 h 599179"/>
              <a:gd name="connsiteX7-267" fmla="*/ 0 w 295275"/>
              <a:gd name="connsiteY7-268" fmla="*/ 599179 h 599179"/>
              <a:gd name="connsiteX8-269" fmla="*/ 0 w 295275"/>
              <a:gd name="connsiteY8-270" fmla="*/ 303904 h 599179"/>
              <a:gd name="connsiteX9-271" fmla="*/ 204540 w 295275"/>
              <a:gd name="connsiteY9-272" fmla="*/ 547 h 599179"/>
              <a:gd name="connsiteX10-273" fmla="*/ 207995 w 295275"/>
              <a:gd name="connsiteY10-274" fmla="*/ 0 h 599179"/>
              <a:gd name="connsiteX0-275" fmla="*/ 207995 w 295275"/>
              <a:gd name="connsiteY0-276" fmla="*/ 0 h 599179"/>
              <a:gd name="connsiteX1-277" fmla="*/ 218480 w 295275"/>
              <a:gd name="connsiteY1-278" fmla="*/ 17025 h 599179"/>
              <a:gd name="connsiteX2-279" fmla="*/ 263922 w 295275"/>
              <a:gd name="connsiteY2-280" fmla="*/ 59952 h 599179"/>
              <a:gd name="connsiteX3-281" fmla="*/ 275967 w 295275"/>
              <a:gd name="connsiteY3-282" fmla="*/ 66705 h 599179"/>
              <a:gd name="connsiteX4-283" fmla="*/ 152376 w 295275"/>
              <a:gd name="connsiteY4-284" fmla="*/ 303904 h 599179"/>
              <a:gd name="connsiteX5-285" fmla="*/ 295275 w 295275"/>
              <a:gd name="connsiteY5-286" fmla="*/ 303904 h 599179"/>
              <a:gd name="connsiteX6-287" fmla="*/ 295275 w 295275"/>
              <a:gd name="connsiteY6-288" fmla="*/ 599179 h 599179"/>
              <a:gd name="connsiteX7-289" fmla="*/ 0 w 295275"/>
              <a:gd name="connsiteY7-290" fmla="*/ 599179 h 599179"/>
              <a:gd name="connsiteX8-291" fmla="*/ 0 w 295275"/>
              <a:gd name="connsiteY8-292" fmla="*/ 303904 h 599179"/>
              <a:gd name="connsiteX9-293" fmla="*/ 207995 w 295275"/>
              <a:gd name="connsiteY9-294" fmla="*/ 0 h 599179"/>
              <a:gd name="connsiteX0-295" fmla="*/ 207995 w 295275"/>
              <a:gd name="connsiteY0-296" fmla="*/ 0 h 599179"/>
              <a:gd name="connsiteX1-297" fmla="*/ 218480 w 295275"/>
              <a:gd name="connsiteY1-298" fmla="*/ 17025 h 599179"/>
              <a:gd name="connsiteX2-299" fmla="*/ 263922 w 295275"/>
              <a:gd name="connsiteY2-300" fmla="*/ 59952 h 599179"/>
              <a:gd name="connsiteX3-301" fmla="*/ 275967 w 295275"/>
              <a:gd name="connsiteY3-302" fmla="*/ 66705 h 599179"/>
              <a:gd name="connsiteX4-303" fmla="*/ 152376 w 295275"/>
              <a:gd name="connsiteY4-304" fmla="*/ 303904 h 599179"/>
              <a:gd name="connsiteX5-305" fmla="*/ 295275 w 295275"/>
              <a:gd name="connsiteY5-306" fmla="*/ 303904 h 599179"/>
              <a:gd name="connsiteX6-307" fmla="*/ 295275 w 295275"/>
              <a:gd name="connsiteY6-308" fmla="*/ 599179 h 599179"/>
              <a:gd name="connsiteX7-309" fmla="*/ 0 w 295275"/>
              <a:gd name="connsiteY7-310" fmla="*/ 599179 h 599179"/>
              <a:gd name="connsiteX8-311" fmla="*/ 0 w 295275"/>
              <a:gd name="connsiteY8-312" fmla="*/ 303904 h 599179"/>
              <a:gd name="connsiteX9-313" fmla="*/ 207995 w 295275"/>
              <a:gd name="connsiteY9-314" fmla="*/ 0 h 599179"/>
              <a:gd name="connsiteX0-315" fmla="*/ 207995 w 295275"/>
              <a:gd name="connsiteY0-316" fmla="*/ 0 h 599179"/>
              <a:gd name="connsiteX1-317" fmla="*/ 218480 w 295275"/>
              <a:gd name="connsiteY1-318" fmla="*/ 17025 h 599179"/>
              <a:gd name="connsiteX2-319" fmla="*/ 263922 w 295275"/>
              <a:gd name="connsiteY2-320" fmla="*/ 59952 h 599179"/>
              <a:gd name="connsiteX3-321" fmla="*/ 275967 w 295275"/>
              <a:gd name="connsiteY3-322" fmla="*/ 66705 h 599179"/>
              <a:gd name="connsiteX4-323" fmla="*/ 152376 w 295275"/>
              <a:gd name="connsiteY4-324" fmla="*/ 303904 h 599179"/>
              <a:gd name="connsiteX5-325" fmla="*/ 295275 w 295275"/>
              <a:gd name="connsiteY5-326" fmla="*/ 303904 h 599179"/>
              <a:gd name="connsiteX6-327" fmla="*/ 295275 w 295275"/>
              <a:gd name="connsiteY6-328" fmla="*/ 599179 h 599179"/>
              <a:gd name="connsiteX7-329" fmla="*/ 0 w 295275"/>
              <a:gd name="connsiteY7-330" fmla="*/ 599179 h 599179"/>
              <a:gd name="connsiteX8-331" fmla="*/ 0 w 295275"/>
              <a:gd name="connsiteY8-332" fmla="*/ 303904 h 599179"/>
              <a:gd name="connsiteX9-333" fmla="*/ 207995 w 295275"/>
              <a:gd name="connsiteY9-334" fmla="*/ 0 h 599179"/>
              <a:gd name="connsiteX0-335" fmla="*/ 207995 w 295275"/>
              <a:gd name="connsiteY0-336" fmla="*/ 0 h 599179"/>
              <a:gd name="connsiteX1-337" fmla="*/ 218480 w 295275"/>
              <a:gd name="connsiteY1-338" fmla="*/ 17025 h 599179"/>
              <a:gd name="connsiteX2-339" fmla="*/ 263922 w 295275"/>
              <a:gd name="connsiteY2-340" fmla="*/ 59952 h 599179"/>
              <a:gd name="connsiteX3-341" fmla="*/ 275967 w 295275"/>
              <a:gd name="connsiteY3-342" fmla="*/ 66705 h 599179"/>
              <a:gd name="connsiteX4-343" fmla="*/ 152376 w 295275"/>
              <a:gd name="connsiteY4-344" fmla="*/ 303904 h 599179"/>
              <a:gd name="connsiteX5-345" fmla="*/ 295275 w 295275"/>
              <a:gd name="connsiteY5-346" fmla="*/ 303904 h 599179"/>
              <a:gd name="connsiteX6-347" fmla="*/ 295275 w 295275"/>
              <a:gd name="connsiteY6-348" fmla="*/ 599179 h 599179"/>
              <a:gd name="connsiteX7-349" fmla="*/ 0 w 295275"/>
              <a:gd name="connsiteY7-350" fmla="*/ 599179 h 599179"/>
              <a:gd name="connsiteX8-351" fmla="*/ 0 w 295275"/>
              <a:gd name="connsiteY8-352" fmla="*/ 303904 h 599179"/>
              <a:gd name="connsiteX9-353" fmla="*/ 207995 w 295275"/>
              <a:gd name="connsiteY9-354" fmla="*/ 0 h 599179"/>
              <a:gd name="connsiteX0-355" fmla="*/ 207995 w 295275"/>
              <a:gd name="connsiteY0-356" fmla="*/ 0 h 599179"/>
              <a:gd name="connsiteX1-357" fmla="*/ 218480 w 295275"/>
              <a:gd name="connsiteY1-358" fmla="*/ 17025 h 599179"/>
              <a:gd name="connsiteX2-359" fmla="*/ 263922 w 295275"/>
              <a:gd name="connsiteY2-360" fmla="*/ 59952 h 599179"/>
              <a:gd name="connsiteX3-361" fmla="*/ 275967 w 295275"/>
              <a:gd name="connsiteY3-362" fmla="*/ 66705 h 599179"/>
              <a:gd name="connsiteX4-363" fmla="*/ 152376 w 295275"/>
              <a:gd name="connsiteY4-364" fmla="*/ 303904 h 599179"/>
              <a:gd name="connsiteX5-365" fmla="*/ 295275 w 295275"/>
              <a:gd name="connsiteY5-366" fmla="*/ 303904 h 599179"/>
              <a:gd name="connsiteX6-367" fmla="*/ 295275 w 295275"/>
              <a:gd name="connsiteY6-368" fmla="*/ 599179 h 599179"/>
              <a:gd name="connsiteX7-369" fmla="*/ 0 w 295275"/>
              <a:gd name="connsiteY7-370" fmla="*/ 599179 h 599179"/>
              <a:gd name="connsiteX8-371" fmla="*/ 0 w 295275"/>
              <a:gd name="connsiteY8-372" fmla="*/ 303904 h 599179"/>
              <a:gd name="connsiteX9-373" fmla="*/ 207995 w 295275"/>
              <a:gd name="connsiteY9-374" fmla="*/ 0 h 599179"/>
              <a:gd name="connsiteX0-375" fmla="*/ 207995 w 295275"/>
              <a:gd name="connsiteY0-376" fmla="*/ 0 h 599179"/>
              <a:gd name="connsiteX1-377" fmla="*/ 218480 w 295275"/>
              <a:gd name="connsiteY1-378" fmla="*/ 17025 h 599179"/>
              <a:gd name="connsiteX2-379" fmla="*/ 263922 w 295275"/>
              <a:gd name="connsiteY2-380" fmla="*/ 59952 h 599179"/>
              <a:gd name="connsiteX3-381" fmla="*/ 275967 w 295275"/>
              <a:gd name="connsiteY3-382" fmla="*/ 66705 h 599179"/>
              <a:gd name="connsiteX4-383" fmla="*/ 152376 w 295275"/>
              <a:gd name="connsiteY4-384" fmla="*/ 303904 h 599179"/>
              <a:gd name="connsiteX5-385" fmla="*/ 295275 w 295275"/>
              <a:gd name="connsiteY5-386" fmla="*/ 303904 h 599179"/>
              <a:gd name="connsiteX6-387" fmla="*/ 295275 w 295275"/>
              <a:gd name="connsiteY6-388" fmla="*/ 599179 h 599179"/>
              <a:gd name="connsiteX7-389" fmla="*/ 0 w 295275"/>
              <a:gd name="connsiteY7-390" fmla="*/ 599179 h 599179"/>
              <a:gd name="connsiteX8-391" fmla="*/ 0 w 295275"/>
              <a:gd name="connsiteY8-392" fmla="*/ 303904 h 599179"/>
              <a:gd name="connsiteX9-393" fmla="*/ 207995 w 295275"/>
              <a:gd name="connsiteY9-394" fmla="*/ 0 h 599179"/>
              <a:gd name="connsiteX0-395" fmla="*/ 207995 w 295275"/>
              <a:gd name="connsiteY0-396" fmla="*/ 0 h 599179"/>
              <a:gd name="connsiteX1-397" fmla="*/ 218480 w 295275"/>
              <a:gd name="connsiteY1-398" fmla="*/ 17025 h 599179"/>
              <a:gd name="connsiteX2-399" fmla="*/ 263922 w 295275"/>
              <a:gd name="connsiteY2-400" fmla="*/ 59952 h 599179"/>
              <a:gd name="connsiteX3-401" fmla="*/ 275967 w 295275"/>
              <a:gd name="connsiteY3-402" fmla="*/ 66705 h 599179"/>
              <a:gd name="connsiteX4-403" fmla="*/ 152376 w 295275"/>
              <a:gd name="connsiteY4-404" fmla="*/ 303904 h 599179"/>
              <a:gd name="connsiteX5-405" fmla="*/ 295275 w 295275"/>
              <a:gd name="connsiteY5-406" fmla="*/ 303904 h 599179"/>
              <a:gd name="connsiteX6-407" fmla="*/ 295275 w 295275"/>
              <a:gd name="connsiteY6-408" fmla="*/ 599179 h 599179"/>
              <a:gd name="connsiteX7-409" fmla="*/ 0 w 295275"/>
              <a:gd name="connsiteY7-410" fmla="*/ 599179 h 599179"/>
              <a:gd name="connsiteX8-411" fmla="*/ 0 w 295275"/>
              <a:gd name="connsiteY8-412" fmla="*/ 303904 h 599179"/>
              <a:gd name="connsiteX9-413" fmla="*/ 207995 w 295275"/>
              <a:gd name="connsiteY9-414" fmla="*/ 0 h 599179"/>
              <a:gd name="connsiteX0-415" fmla="*/ 207995 w 295275"/>
              <a:gd name="connsiteY0-416" fmla="*/ 0 h 599179"/>
              <a:gd name="connsiteX1-417" fmla="*/ 218480 w 295275"/>
              <a:gd name="connsiteY1-418" fmla="*/ 17025 h 599179"/>
              <a:gd name="connsiteX2-419" fmla="*/ 263922 w 295275"/>
              <a:gd name="connsiteY2-420" fmla="*/ 59952 h 599179"/>
              <a:gd name="connsiteX3-421" fmla="*/ 275967 w 295275"/>
              <a:gd name="connsiteY3-422" fmla="*/ 66705 h 599179"/>
              <a:gd name="connsiteX4-423" fmla="*/ 152376 w 295275"/>
              <a:gd name="connsiteY4-424" fmla="*/ 303904 h 599179"/>
              <a:gd name="connsiteX5-425" fmla="*/ 295275 w 295275"/>
              <a:gd name="connsiteY5-426" fmla="*/ 303904 h 599179"/>
              <a:gd name="connsiteX6-427" fmla="*/ 295275 w 295275"/>
              <a:gd name="connsiteY6-428" fmla="*/ 599179 h 599179"/>
              <a:gd name="connsiteX7-429" fmla="*/ 0 w 295275"/>
              <a:gd name="connsiteY7-430" fmla="*/ 599179 h 599179"/>
              <a:gd name="connsiteX8-431" fmla="*/ 0 w 295275"/>
              <a:gd name="connsiteY8-432" fmla="*/ 334942 h 599179"/>
              <a:gd name="connsiteX9-433" fmla="*/ 207995 w 295275"/>
              <a:gd name="connsiteY9-434" fmla="*/ 0 h 599179"/>
              <a:gd name="connsiteX0-435" fmla="*/ 207995 w 295275"/>
              <a:gd name="connsiteY0-436" fmla="*/ 0 h 599179"/>
              <a:gd name="connsiteX1-437" fmla="*/ 218480 w 295275"/>
              <a:gd name="connsiteY1-438" fmla="*/ 17025 h 599179"/>
              <a:gd name="connsiteX2-439" fmla="*/ 263922 w 295275"/>
              <a:gd name="connsiteY2-440" fmla="*/ 59952 h 599179"/>
              <a:gd name="connsiteX3-441" fmla="*/ 275967 w 295275"/>
              <a:gd name="connsiteY3-442" fmla="*/ 66705 h 599179"/>
              <a:gd name="connsiteX4-443" fmla="*/ 152376 w 295275"/>
              <a:gd name="connsiteY4-444" fmla="*/ 303904 h 599179"/>
              <a:gd name="connsiteX5-445" fmla="*/ 295275 w 295275"/>
              <a:gd name="connsiteY5-446" fmla="*/ 303904 h 599179"/>
              <a:gd name="connsiteX6-447" fmla="*/ 295275 w 295275"/>
              <a:gd name="connsiteY6-448" fmla="*/ 599179 h 599179"/>
              <a:gd name="connsiteX7-449" fmla="*/ 0 w 295275"/>
              <a:gd name="connsiteY7-450" fmla="*/ 599179 h 599179"/>
              <a:gd name="connsiteX8-451" fmla="*/ 0 w 295275"/>
              <a:gd name="connsiteY8-452" fmla="*/ 334942 h 599179"/>
              <a:gd name="connsiteX9-453" fmla="*/ 207995 w 295275"/>
              <a:gd name="connsiteY9-454" fmla="*/ 0 h 599179"/>
              <a:gd name="connsiteX0-455" fmla="*/ 207995 w 295275"/>
              <a:gd name="connsiteY0-456" fmla="*/ 0 h 599179"/>
              <a:gd name="connsiteX1-457" fmla="*/ 218480 w 295275"/>
              <a:gd name="connsiteY1-458" fmla="*/ 17025 h 599179"/>
              <a:gd name="connsiteX2-459" fmla="*/ 263922 w 295275"/>
              <a:gd name="connsiteY2-460" fmla="*/ 59952 h 599179"/>
              <a:gd name="connsiteX3-461" fmla="*/ 275967 w 295275"/>
              <a:gd name="connsiteY3-462" fmla="*/ 66705 h 599179"/>
              <a:gd name="connsiteX4-463" fmla="*/ 152376 w 295275"/>
              <a:gd name="connsiteY4-464" fmla="*/ 303904 h 599179"/>
              <a:gd name="connsiteX5-465" fmla="*/ 295275 w 295275"/>
              <a:gd name="connsiteY5-466" fmla="*/ 303904 h 599179"/>
              <a:gd name="connsiteX6-467" fmla="*/ 295275 w 295275"/>
              <a:gd name="connsiteY6-468" fmla="*/ 599179 h 599179"/>
              <a:gd name="connsiteX7-469" fmla="*/ 0 w 295275"/>
              <a:gd name="connsiteY7-470" fmla="*/ 599179 h 599179"/>
              <a:gd name="connsiteX8-471" fmla="*/ 0 w 295275"/>
              <a:gd name="connsiteY8-472" fmla="*/ 334942 h 599179"/>
              <a:gd name="connsiteX9-473" fmla="*/ 207995 w 295275"/>
              <a:gd name="connsiteY9-474" fmla="*/ 0 h 599179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19" y="connsiteY9-20"/>
              </a:cxn>
            </a:cxnLst>
            <a:rect l="l" t="t" r="r" b="b"/>
            <a:pathLst>
              <a:path w="295275" h="599179">
                <a:moveTo>
                  <a:pt x="207995" y="0"/>
                </a:moveTo>
                <a:lnTo>
                  <a:pt x="218480" y="17025"/>
                </a:lnTo>
                <a:cubicBezTo>
                  <a:pt x="231034" y="32364"/>
                  <a:pt x="246314" y="46986"/>
                  <a:pt x="263922" y="59952"/>
                </a:cubicBezTo>
                <a:lnTo>
                  <a:pt x="275967" y="66705"/>
                </a:lnTo>
                <a:cubicBezTo>
                  <a:pt x="274744" y="66607"/>
                  <a:pt x="166924" y="148026"/>
                  <a:pt x="152376" y="303904"/>
                </a:cubicBezTo>
                <a:lnTo>
                  <a:pt x="295275" y="303904"/>
                </a:lnTo>
                <a:lnTo>
                  <a:pt x="295275" y="599179"/>
                </a:lnTo>
                <a:lnTo>
                  <a:pt x="0" y="599179"/>
                </a:lnTo>
                <a:lnTo>
                  <a:pt x="0" y="334942"/>
                </a:lnTo>
                <a:cubicBezTo>
                  <a:pt x="10368" y="113589"/>
                  <a:pt x="207637" y="2353"/>
                  <a:pt x="207995" y="0"/>
                </a:cubicBezTo>
                <a:close/>
              </a:path>
            </a:pathLst>
          </a:custGeom>
          <a:solidFill>
            <a:schemeClr val="accent1">
              <a:alpha val="80000"/>
            </a:schemeClr>
          </a:solidFill>
          <a:ln w="31750" cap="rnd">
            <a:noFill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>
              <a:lnSpc>
                <a:spcPct val="120000"/>
              </a:lnSpc>
            </a:pPr>
            <a:endParaRPr lang="zh-CN" altLang="en-US" sz="1350" dirty="0"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28" name="任意多边形: 形状 14"/>
          <p:cNvSpPr>
            <a:spLocks noChangeAspect="1"/>
          </p:cNvSpPr>
          <p:nvPr>
            <p:custDataLst>
              <p:tags r:id="rId6"/>
            </p:custDataLst>
          </p:nvPr>
        </p:nvSpPr>
        <p:spPr>
          <a:xfrm rot="10800000" flipH="1" flipV="1">
            <a:off x="1676876" y="1970723"/>
            <a:ext cx="211455" cy="429101"/>
          </a:xfrm>
          <a:custGeom>
            <a:avLst/>
            <a:gdLst>
              <a:gd name="connsiteX0" fmla="*/ 207995 w 295275"/>
              <a:gd name="connsiteY0" fmla="*/ 0 h 599179"/>
              <a:gd name="connsiteX1" fmla="*/ 218480 w 295275"/>
              <a:gd name="connsiteY1" fmla="*/ 17025 h 599179"/>
              <a:gd name="connsiteX2" fmla="*/ 263922 w 295275"/>
              <a:gd name="connsiteY2" fmla="*/ 59952 h 599179"/>
              <a:gd name="connsiteX3" fmla="*/ 275967 w 295275"/>
              <a:gd name="connsiteY3" fmla="*/ 66705 h 599179"/>
              <a:gd name="connsiteX4" fmla="*/ 258864 w 295275"/>
              <a:gd name="connsiteY4" fmla="*/ 77309 h 599179"/>
              <a:gd name="connsiteX5" fmla="*/ 164932 w 295275"/>
              <a:gd name="connsiteY5" fmla="*/ 229252 h 599179"/>
              <a:gd name="connsiteX6" fmla="*/ 145322 w 295275"/>
              <a:gd name="connsiteY6" fmla="*/ 303904 h 599179"/>
              <a:gd name="connsiteX7" fmla="*/ 295275 w 295275"/>
              <a:gd name="connsiteY7" fmla="*/ 303904 h 599179"/>
              <a:gd name="connsiteX8" fmla="*/ 295275 w 295275"/>
              <a:gd name="connsiteY8" fmla="*/ 599179 h 599179"/>
              <a:gd name="connsiteX9" fmla="*/ 0 w 295275"/>
              <a:gd name="connsiteY9" fmla="*/ 599179 h 599179"/>
              <a:gd name="connsiteX10" fmla="*/ 0 w 295275"/>
              <a:gd name="connsiteY10" fmla="*/ 303904 h 599179"/>
              <a:gd name="connsiteX11" fmla="*/ 5952 w 295275"/>
              <a:gd name="connsiteY11" fmla="*/ 269304 h 599179"/>
              <a:gd name="connsiteX12" fmla="*/ 204540 w 295275"/>
              <a:gd name="connsiteY12" fmla="*/ 547 h 599179"/>
              <a:gd name="connsiteX0-1" fmla="*/ 207995 w 295275"/>
              <a:gd name="connsiteY0-2" fmla="*/ 0 h 599179"/>
              <a:gd name="connsiteX1-3" fmla="*/ 218480 w 295275"/>
              <a:gd name="connsiteY1-4" fmla="*/ 17025 h 599179"/>
              <a:gd name="connsiteX2-5" fmla="*/ 263922 w 295275"/>
              <a:gd name="connsiteY2-6" fmla="*/ 59952 h 599179"/>
              <a:gd name="connsiteX3-7" fmla="*/ 275967 w 295275"/>
              <a:gd name="connsiteY3-8" fmla="*/ 66705 h 599179"/>
              <a:gd name="connsiteX4-9" fmla="*/ 258864 w 295275"/>
              <a:gd name="connsiteY4-10" fmla="*/ 77309 h 599179"/>
              <a:gd name="connsiteX5-11" fmla="*/ 164932 w 295275"/>
              <a:gd name="connsiteY5-12" fmla="*/ 229252 h 599179"/>
              <a:gd name="connsiteX6-13" fmla="*/ 152376 w 295275"/>
              <a:gd name="connsiteY6-14" fmla="*/ 303904 h 599179"/>
              <a:gd name="connsiteX7-15" fmla="*/ 295275 w 295275"/>
              <a:gd name="connsiteY7-16" fmla="*/ 303904 h 599179"/>
              <a:gd name="connsiteX8-17" fmla="*/ 295275 w 295275"/>
              <a:gd name="connsiteY8-18" fmla="*/ 599179 h 599179"/>
              <a:gd name="connsiteX9-19" fmla="*/ 0 w 295275"/>
              <a:gd name="connsiteY9-20" fmla="*/ 599179 h 599179"/>
              <a:gd name="connsiteX10-21" fmla="*/ 0 w 295275"/>
              <a:gd name="connsiteY10-22" fmla="*/ 303904 h 599179"/>
              <a:gd name="connsiteX11-23" fmla="*/ 5952 w 295275"/>
              <a:gd name="connsiteY11-24" fmla="*/ 269304 h 599179"/>
              <a:gd name="connsiteX12-25" fmla="*/ 204540 w 295275"/>
              <a:gd name="connsiteY12-26" fmla="*/ 547 h 599179"/>
              <a:gd name="connsiteX13" fmla="*/ 207995 w 295275"/>
              <a:gd name="connsiteY13" fmla="*/ 0 h 599179"/>
              <a:gd name="connsiteX0-27" fmla="*/ 207995 w 295275"/>
              <a:gd name="connsiteY0-28" fmla="*/ 0 h 599179"/>
              <a:gd name="connsiteX1-29" fmla="*/ 218480 w 295275"/>
              <a:gd name="connsiteY1-30" fmla="*/ 17025 h 599179"/>
              <a:gd name="connsiteX2-31" fmla="*/ 263922 w 295275"/>
              <a:gd name="connsiteY2-32" fmla="*/ 59952 h 599179"/>
              <a:gd name="connsiteX3-33" fmla="*/ 275967 w 295275"/>
              <a:gd name="connsiteY3-34" fmla="*/ 66705 h 599179"/>
              <a:gd name="connsiteX4-35" fmla="*/ 258864 w 295275"/>
              <a:gd name="connsiteY4-36" fmla="*/ 77309 h 599179"/>
              <a:gd name="connsiteX5-37" fmla="*/ 164932 w 295275"/>
              <a:gd name="connsiteY5-38" fmla="*/ 229252 h 599179"/>
              <a:gd name="connsiteX6-39" fmla="*/ 152376 w 295275"/>
              <a:gd name="connsiteY6-40" fmla="*/ 303904 h 599179"/>
              <a:gd name="connsiteX7-41" fmla="*/ 295275 w 295275"/>
              <a:gd name="connsiteY7-42" fmla="*/ 303904 h 599179"/>
              <a:gd name="connsiteX8-43" fmla="*/ 295275 w 295275"/>
              <a:gd name="connsiteY8-44" fmla="*/ 599179 h 599179"/>
              <a:gd name="connsiteX9-45" fmla="*/ 0 w 295275"/>
              <a:gd name="connsiteY9-46" fmla="*/ 599179 h 599179"/>
              <a:gd name="connsiteX10-47" fmla="*/ 0 w 295275"/>
              <a:gd name="connsiteY10-48" fmla="*/ 303904 h 599179"/>
              <a:gd name="connsiteX11-49" fmla="*/ 5952 w 295275"/>
              <a:gd name="connsiteY11-50" fmla="*/ 269304 h 599179"/>
              <a:gd name="connsiteX12-51" fmla="*/ 204540 w 295275"/>
              <a:gd name="connsiteY12-52" fmla="*/ 547 h 599179"/>
              <a:gd name="connsiteX13-53" fmla="*/ 207995 w 295275"/>
              <a:gd name="connsiteY13-54" fmla="*/ 0 h 599179"/>
              <a:gd name="connsiteX0-55" fmla="*/ 207995 w 295275"/>
              <a:gd name="connsiteY0-56" fmla="*/ 0 h 599179"/>
              <a:gd name="connsiteX1-57" fmla="*/ 218480 w 295275"/>
              <a:gd name="connsiteY1-58" fmla="*/ 17025 h 599179"/>
              <a:gd name="connsiteX2-59" fmla="*/ 263922 w 295275"/>
              <a:gd name="connsiteY2-60" fmla="*/ 59952 h 599179"/>
              <a:gd name="connsiteX3-61" fmla="*/ 275967 w 295275"/>
              <a:gd name="connsiteY3-62" fmla="*/ 66705 h 599179"/>
              <a:gd name="connsiteX4-63" fmla="*/ 258864 w 295275"/>
              <a:gd name="connsiteY4-64" fmla="*/ 77309 h 599179"/>
              <a:gd name="connsiteX5-65" fmla="*/ 164932 w 295275"/>
              <a:gd name="connsiteY5-66" fmla="*/ 229252 h 599179"/>
              <a:gd name="connsiteX6-67" fmla="*/ 152376 w 295275"/>
              <a:gd name="connsiteY6-68" fmla="*/ 303904 h 599179"/>
              <a:gd name="connsiteX7-69" fmla="*/ 295275 w 295275"/>
              <a:gd name="connsiteY7-70" fmla="*/ 303904 h 599179"/>
              <a:gd name="connsiteX8-71" fmla="*/ 295275 w 295275"/>
              <a:gd name="connsiteY8-72" fmla="*/ 599179 h 599179"/>
              <a:gd name="connsiteX9-73" fmla="*/ 0 w 295275"/>
              <a:gd name="connsiteY9-74" fmla="*/ 599179 h 599179"/>
              <a:gd name="connsiteX10-75" fmla="*/ 0 w 295275"/>
              <a:gd name="connsiteY10-76" fmla="*/ 303904 h 599179"/>
              <a:gd name="connsiteX11-77" fmla="*/ 5952 w 295275"/>
              <a:gd name="connsiteY11-78" fmla="*/ 269304 h 599179"/>
              <a:gd name="connsiteX12-79" fmla="*/ 204540 w 295275"/>
              <a:gd name="connsiteY12-80" fmla="*/ 547 h 599179"/>
              <a:gd name="connsiteX13-81" fmla="*/ 207995 w 295275"/>
              <a:gd name="connsiteY13-82" fmla="*/ 0 h 599179"/>
              <a:gd name="connsiteX0-83" fmla="*/ 207995 w 295275"/>
              <a:gd name="connsiteY0-84" fmla="*/ 0 h 599179"/>
              <a:gd name="connsiteX1-85" fmla="*/ 218480 w 295275"/>
              <a:gd name="connsiteY1-86" fmla="*/ 17025 h 599179"/>
              <a:gd name="connsiteX2-87" fmla="*/ 263922 w 295275"/>
              <a:gd name="connsiteY2-88" fmla="*/ 59952 h 599179"/>
              <a:gd name="connsiteX3-89" fmla="*/ 275967 w 295275"/>
              <a:gd name="connsiteY3-90" fmla="*/ 66705 h 599179"/>
              <a:gd name="connsiteX4-91" fmla="*/ 258864 w 295275"/>
              <a:gd name="connsiteY4-92" fmla="*/ 77309 h 599179"/>
              <a:gd name="connsiteX5-93" fmla="*/ 152376 w 295275"/>
              <a:gd name="connsiteY5-94" fmla="*/ 303904 h 599179"/>
              <a:gd name="connsiteX6-95" fmla="*/ 295275 w 295275"/>
              <a:gd name="connsiteY6-96" fmla="*/ 303904 h 599179"/>
              <a:gd name="connsiteX7-97" fmla="*/ 295275 w 295275"/>
              <a:gd name="connsiteY7-98" fmla="*/ 599179 h 599179"/>
              <a:gd name="connsiteX8-99" fmla="*/ 0 w 295275"/>
              <a:gd name="connsiteY8-100" fmla="*/ 599179 h 599179"/>
              <a:gd name="connsiteX9-101" fmla="*/ 0 w 295275"/>
              <a:gd name="connsiteY9-102" fmla="*/ 303904 h 599179"/>
              <a:gd name="connsiteX10-103" fmla="*/ 5952 w 295275"/>
              <a:gd name="connsiteY10-104" fmla="*/ 269304 h 599179"/>
              <a:gd name="connsiteX11-105" fmla="*/ 204540 w 295275"/>
              <a:gd name="connsiteY11-106" fmla="*/ 547 h 599179"/>
              <a:gd name="connsiteX12-107" fmla="*/ 207995 w 295275"/>
              <a:gd name="connsiteY12-108" fmla="*/ 0 h 599179"/>
              <a:gd name="connsiteX0-109" fmla="*/ 207995 w 295275"/>
              <a:gd name="connsiteY0-110" fmla="*/ 0 h 599179"/>
              <a:gd name="connsiteX1-111" fmla="*/ 218480 w 295275"/>
              <a:gd name="connsiteY1-112" fmla="*/ 17025 h 599179"/>
              <a:gd name="connsiteX2-113" fmla="*/ 263922 w 295275"/>
              <a:gd name="connsiteY2-114" fmla="*/ 59952 h 599179"/>
              <a:gd name="connsiteX3-115" fmla="*/ 275967 w 295275"/>
              <a:gd name="connsiteY3-116" fmla="*/ 66705 h 599179"/>
              <a:gd name="connsiteX4-117" fmla="*/ 258864 w 295275"/>
              <a:gd name="connsiteY4-118" fmla="*/ 77309 h 599179"/>
              <a:gd name="connsiteX5-119" fmla="*/ 152376 w 295275"/>
              <a:gd name="connsiteY5-120" fmla="*/ 303904 h 599179"/>
              <a:gd name="connsiteX6-121" fmla="*/ 295275 w 295275"/>
              <a:gd name="connsiteY6-122" fmla="*/ 303904 h 599179"/>
              <a:gd name="connsiteX7-123" fmla="*/ 295275 w 295275"/>
              <a:gd name="connsiteY7-124" fmla="*/ 599179 h 599179"/>
              <a:gd name="connsiteX8-125" fmla="*/ 0 w 295275"/>
              <a:gd name="connsiteY8-126" fmla="*/ 599179 h 599179"/>
              <a:gd name="connsiteX9-127" fmla="*/ 0 w 295275"/>
              <a:gd name="connsiteY9-128" fmla="*/ 303904 h 599179"/>
              <a:gd name="connsiteX10-129" fmla="*/ 5952 w 295275"/>
              <a:gd name="connsiteY10-130" fmla="*/ 269304 h 599179"/>
              <a:gd name="connsiteX11-131" fmla="*/ 204540 w 295275"/>
              <a:gd name="connsiteY11-132" fmla="*/ 547 h 599179"/>
              <a:gd name="connsiteX12-133" fmla="*/ 207995 w 295275"/>
              <a:gd name="connsiteY12-134" fmla="*/ 0 h 599179"/>
              <a:gd name="connsiteX0-135" fmla="*/ 207995 w 295275"/>
              <a:gd name="connsiteY0-136" fmla="*/ 0 h 599179"/>
              <a:gd name="connsiteX1-137" fmla="*/ 218480 w 295275"/>
              <a:gd name="connsiteY1-138" fmla="*/ 17025 h 599179"/>
              <a:gd name="connsiteX2-139" fmla="*/ 263922 w 295275"/>
              <a:gd name="connsiteY2-140" fmla="*/ 59952 h 599179"/>
              <a:gd name="connsiteX3-141" fmla="*/ 275967 w 295275"/>
              <a:gd name="connsiteY3-142" fmla="*/ 66705 h 599179"/>
              <a:gd name="connsiteX4-143" fmla="*/ 152376 w 295275"/>
              <a:gd name="connsiteY4-144" fmla="*/ 303904 h 599179"/>
              <a:gd name="connsiteX5-145" fmla="*/ 295275 w 295275"/>
              <a:gd name="connsiteY5-146" fmla="*/ 303904 h 599179"/>
              <a:gd name="connsiteX6-147" fmla="*/ 295275 w 295275"/>
              <a:gd name="connsiteY6-148" fmla="*/ 599179 h 599179"/>
              <a:gd name="connsiteX7-149" fmla="*/ 0 w 295275"/>
              <a:gd name="connsiteY7-150" fmla="*/ 599179 h 599179"/>
              <a:gd name="connsiteX8-151" fmla="*/ 0 w 295275"/>
              <a:gd name="connsiteY8-152" fmla="*/ 303904 h 599179"/>
              <a:gd name="connsiteX9-153" fmla="*/ 5952 w 295275"/>
              <a:gd name="connsiteY9-154" fmla="*/ 269304 h 599179"/>
              <a:gd name="connsiteX10-155" fmla="*/ 204540 w 295275"/>
              <a:gd name="connsiteY10-156" fmla="*/ 547 h 599179"/>
              <a:gd name="connsiteX11-157" fmla="*/ 207995 w 295275"/>
              <a:gd name="connsiteY11-158" fmla="*/ 0 h 599179"/>
              <a:gd name="connsiteX0-159" fmla="*/ 207995 w 295275"/>
              <a:gd name="connsiteY0-160" fmla="*/ 0 h 599179"/>
              <a:gd name="connsiteX1-161" fmla="*/ 218480 w 295275"/>
              <a:gd name="connsiteY1-162" fmla="*/ 17025 h 599179"/>
              <a:gd name="connsiteX2-163" fmla="*/ 263922 w 295275"/>
              <a:gd name="connsiteY2-164" fmla="*/ 59952 h 599179"/>
              <a:gd name="connsiteX3-165" fmla="*/ 275967 w 295275"/>
              <a:gd name="connsiteY3-166" fmla="*/ 66705 h 599179"/>
              <a:gd name="connsiteX4-167" fmla="*/ 152376 w 295275"/>
              <a:gd name="connsiteY4-168" fmla="*/ 303904 h 599179"/>
              <a:gd name="connsiteX5-169" fmla="*/ 295275 w 295275"/>
              <a:gd name="connsiteY5-170" fmla="*/ 303904 h 599179"/>
              <a:gd name="connsiteX6-171" fmla="*/ 295275 w 295275"/>
              <a:gd name="connsiteY6-172" fmla="*/ 599179 h 599179"/>
              <a:gd name="connsiteX7-173" fmla="*/ 0 w 295275"/>
              <a:gd name="connsiteY7-174" fmla="*/ 599179 h 599179"/>
              <a:gd name="connsiteX8-175" fmla="*/ 0 w 295275"/>
              <a:gd name="connsiteY8-176" fmla="*/ 303904 h 599179"/>
              <a:gd name="connsiteX9-177" fmla="*/ 5952 w 295275"/>
              <a:gd name="connsiteY9-178" fmla="*/ 269304 h 599179"/>
              <a:gd name="connsiteX10-179" fmla="*/ 204540 w 295275"/>
              <a:gd name="connsiteY10-180" fmla="*/ 547 h 599179"/>
              <a:gd name="connsiteX11-181" fmla="*/ 207995 w 295275"/>
              <a:gd name="connsiteY11-182" fmla="*/ 0 h 599179"/>
              <a:gd name="connsiteX0-183" fmla="*/ 207995 w 295275"/>
              <a:gd name="connsiteY0-184" fmla="*/ 0 h 599179"/>
              <a:gd name="connsiteX1-185" fmla="*/ 218480 w 295275"/>
              <a:gd name="connsiteY1-186" fmla="*/ 17025 h 599179"/>
              <a:gd name="connsiteX2-187" fmla="*/ 263922 w 295275"/>
              <a:gd name="connsiteY2-188" fmla="*/ 59952 h 599179"/>
              <a:gd name="connsiteX3-189" fmla="*/ 275967 w 295275"/>
              <a:gd name="connsiteY3-190" fmla="*/ 66705 h 599179"/>
              <a:gd name="connsiteX4-191" fmla="*/ 152376 w 295275"/>
              <a:gd name="connsiteY4-192" fmla="*/ 303904 h 599179"/>
              <a:gd name="connsiteX5-193" fmla="*/ 295275 w 295275"/>
              <a:gd name="connsiteY5-194" fmla="*/ 303904 h 599179"/>
              <a:gd name="connsiteX6-195" fmla="*/ 295275 w 295275"/>
              <a:gd name="connsiteY6-196" fmla="*/ 599179 h 599179"/>
              <a:gd name="connsiteX7-197" fmla="*/ 0 w 295275"/>
              <a:gd name="connsiteY7-198" fmla="*/ 599179 h 599179"/>
              <a:gd name="connsiteX8-199" fmla="*/ 0 w 295275"/>
              <a:gd name="connsiteY8-200" fmla="*/ 303904 h 599179"/>
              <a:gd name="connsiteX9-201" fmla="*/ 5952 w 295275"/>
              <a:gd name="connsiteY9-202" fmla="*/ 269304 h 599179"/>
              <a:gd name="connsiteX10-203" fmla="*/ 204540 w 295275"/>
              <a:gd name="connsiteY10-204" fmla="*/ 547 h 599179"/>
              <a:gd name="connsiteX11-205" fmla="*/ 207995 w 295275"/>
              <a:gd name="connsiteY11-206" fmla="*/ 0 h 599179"/>
              <a:gd name="connsiteX0-207" fmla="*/ 207995 w 295275"/>
              <a:gd name="connsiteY0-208" fmla="*/ 0 h 599179"/>
              <a:gd name="connsiteX1-209" fmla="*/ 218480 w 295275"/>
              <a:gd name="connsiteY1-210" fmla="*/ 17025 h 599179"/>
              <a:gd name="connsiteX2-211" fmla="*/ 263922 w 295275"/>
              <a:gd name="connsiteY2-212" fmla="*/ 59952 h 599179"/>
              <a:gd name="connsiteX3-213" fmla="*/ 275967 w 295275"/>
              <a:gd name="connsiteY3-214" fmla="*/ 66705 h 599179"/>
              <a:gd name="connsiteX4-215" fmla="*/ 152376 w 295275"/>
              <a:gd name="connsiteY4-216" fmla="*/ 303904 h 599179"/>
              <a:gd name="connsiteX5-217" fmla="*/ 295275 w 295275"/>
              <a:gd name="connsiteY5-218" fmla="*/ 303904 h 599179"/>
              <a:gd name="connsiteX6-219" fmla="*/ 295275 w 295275"/>
              <a:gd name="connsiteY6-220" fmla="*/ 599179 h 599179"/>
              <a:gd name="connsiteX7-221" fmla="*/ 0 w 295275"/>
              <a:gd name="connsiteY7-222" fmla="*/ 599179 h 599179"/>
              <a:gd name="connsiteX8-223" fmla="*/ 0 w 295275"/>
              <a:gd name="connsiteY8-224" fmla="*/ 303904 h 599179"/>
              <a:gd name="connsiteX9-225" fmla="*/ 5952 w 295275"/>
              <a:gd name="connsiteY9-226" fmla="*/ 269304 h 599179"/>
              <a:gd name="connsiteX10-227" fmla="*/ 204540 w 295275"/>
              <a:gd name="connsiteY10-228" fmla="*/ 547 h 599179"/>
              <a:gd name="connsiteX11-229" fmla="*/ 207995 w 295275"/>
              <a:gd name="connsiteY11-230" fmla="*/ 0 h 599179"/>
              <a:gd name="connsiteX0-231" fmla="*/ 207995 w 295275"/>
              <a:gd name="connsiteY0-232" fmla="*/ 0 h 599179"/>
              <a:gd name="connsiteX1-233" fmla="*/ 218480 w 295275"/>
              <a:gd name="connsiteY1-234" fmla="*/ 17025 h 599179"/>
              <a:gd name="connsiteX2-235" fmla="*/ 263922 w 295275"/>
              <a:gd name="connsiteY2-236" fmla="*/ 59952 h 599179"/>
              <a:gd name="connsiteX3-237" fmla="*/ 275967 w 295275"/>
              <a:gd name="connsiteY3-238" fmla="*/ 66705 h 599179"/>
              <a:gd name="connsiteX4-239" fmla="*/ 152376 w 295275"/>
              <a:gd name="connsiteY4-240" fmla="*/ 303904 h 599179"/>
              <a:gd name="connsiteX5-241" fmla="*/ 295275 w 295275"/>
              <a:gd name="connsiteY5-242" fmla="*/ 303904 h 599179"/>
              <a:gd name="connsiteX6-243" fmla="*/ 295275 w 295275"/>
              <a:gd name="connsiteY6-244" fmla="*/ 599179 h 599179"/>
              <a:gd name="connsiteX7-245" fmla="*/ 0 w 295275"/>
              <a:gd name="connsiteY7-246" fmla="*/ 599179 h 599179"/>
              <a:gd name="connsiteX8-247" fmla="*/ 0 w 295275"/>
              <a:gd name="connsiteY8-248" fmla="*/ 303904 h 599179"/>
              <a:gd name="connsiteX9-249" fmla="*/ 204540 w 295275"/>
              <a:gd name="connsiteY9-250" fmla="*/ 547 h 599179"/>
              <a:gd name="connsiteX10-251" fmla="*/ 207995 w 295275"/>
              <a:gd name="connsiteY10-252" fmla="*/ 0 h 599179"/>
              <a:gd name="connsiteX0-253" fmla="*/ 207995 w 295275"/>
              <a:gd name="connsiteY0-254" fmla="*/ 0 h 599179"/>
              <a:gd name="connsiteX1-255" fmla="*/ 218480 w 295275"/>
              <a:gd name="connsiteY1-256" fmla="*/ 17025 h 599179"/>
              <a:gd name="connsiteX2-257" fmla="*/ 263922 w 295275"/>
              <a:gd name="connsiteY2-258" fmla="*/ 59952 h 599179"/>
              <a:gd name="connsiteX3-259" fmla="*/ 275967 w 295275"/>
              <a:gd name="connsiteY3-260" fmla="*/ 66705 h 599179"/>
              <a:gd name="connsiteX4-261" fmla="*/ 152376 w 295275"/>
              <a:gd name="connsiteY4-262" fmla="*/ 303904 h 599179"/>
              <a:gd name="connsiteX5-263" fmla="*/ 295275 w 295275"/>
              <a:gd name="connsiteY5-264" fmla="*/ 303904 h 599179"/>
              <a:gd name="connsiteX6-265" fmla="*/ 295275 w 295275"/>
              <a:gd name="connsiteY6-266" fmla="*/ 599179 h 599179"/>
              <a:gd name="connsiteX7-267" fmla="*/ 0 w 295275"/>
              <a:gd name="connsiteY7-268" fmla="*/ 599179 h 599179"/>
              <a:gd name="connsiteX8-269" fmla="*/ 0 w 295275"/>
              <a:gd name="connsiteY8-270" fmla="*/ 303904 h 599179"/>
              <a:gd name="connsiteX9-271" fmla="*/ 204540 w 295275"/>
              <a:gd name="connsiteY9-272" fmla="*/ 547 h 599179"/>
              <a:gd name="connsiteX10-273" fmla="*/ 207995 w 295275"/>
              <a:gd name="connsiteY10-274" fmla="*/ 0 h 599179"/>
              <a:gd name="connsiteX0-275" fmla="*/ 207995 w 295275"/>
              <a:gd name="connsiteY0-276" fmla="*/ 0 h 599179"/>
              <a:gd name="connsiteX1-277" fmla="*/ 218480 w 295275"/>
              <a:gd name="connsiteY1-278" fmla="*/ 17025 h 599179"/>
              <a:gd name="connsiteX2-279" fmla="*/ 263922 w 295275"/>
              <a:gd name="connsiteY2-280" fmla="*/ 59952 h 599179"/>
              <a:gd name="connsiteX3-281" fmla="*/ 275967 w 295275"/>
              <a:gd name="connsiteY3-282" fmla="*/ 66705 h 599179"/>
              <a:gd name="connsiteX4-283" fmla="*/ 152376 w 295275"/>
              <a:gd name="connsiteY4-284" fmla="*/ 303904 h 599179"/>
              <a:gd name="connsiteX5-285" fmla="*/ 295275 w 295275"/>
              <a:gd name="connsiteY5-286" fmla="*/ 303904 h 599179"/>
              <a:gd name="connsiteX6-287" fmla="*/ 295275 w 295275"/>
              <a:gd name="connsiteY6-288" fmla="*/ 599179 h 599179"/>
              <a:gd name="connsiteX7-289" fmla="*/ 0 w 295275"/>
              <a:gd name="connsiteY7-290" fmla="*/ 599179 h 599179"/>
              <a:gd name="connsiteX8-291" fmla="*/ 0 w 295275"/>
              <a:gd name="connsiteY8-292" fmla="*/ 303904 h 599179"/>
              <a:gd name="connsiteX9-293" fmla="*/ 207995 w 295275"/>
              <a:gd name="connsiteY9-294" fmla="*/ 0 h 599179"/>
              <a:gd name="connsiteX0-295" fmla="*/ 207995 w 295275"/>
              <a:gd name="connsiteY0-296" fmla="*/ 0 h 599179"/>
              <a:gd name="connsiteX1-297" fmla="*/ 218480 w 295275"/>
              <a:gd name="connsiteY1-298" fmla="*/ 17025 h 599179"/>
              <a:gd name="connsiteX2-299" fmla="*/ 263922 w 295275"/>
              <a:gd name="connsiteY2-300" fmla="*/ 59952 h 599179"/>
              <a:gd name="connsiteX3-301" fmla="*/ 275967 w 295275"/>
              <a:gd name="connsiteY3-302" fmla="*/ 66705 h 599179"/>
              <a:gd name="connsiteX4-303" fmla="*/ 152376 w 295275"/>
              <a:gd name="connsiteY4-304" fmla="*/ 303904 h 599179"/>
              <a:gd name="connsiteX5-305" fmla="*/ 295275 w 295275"/>
              <a:gd name="connsiteY5-306" fmla="*/ 303904 h 599179"/>
              <a:gd name="connsiteX6-307" fmla="*/ 295275 w 295275"/>
              <a:gd name="connsiteY6-308" fmla="*/ 599179 h 599179"/>
              <a:gd name="connsiteX7-309" fmla="*/ 0 w 295275"/>
              <a:gd name="connsiteY7-310" fmla="*/ 599179 h 599179"/>
              <a:gd name="connsiteX8-311" fmla="*/ 0 w 295275"/>
              <a:gd name="connsiteY8-312" fmla="*/ 303904 h 599179"/>
              <a:gd name="connsiteX9-313" fmla="*/ 207995 w 295275"/>
              <a:gd name="connsiteY9-314" fmla="*/ 0 h 599179"/>
              <a:gd name="connsiteX0-315" fmla="*/ 207995 w 295275"/>
              <a:gd name="connsiteY0-316" fmla="*/ 0 h 599179"/>
              <a:gd name="connsiteX1-317" fmla="*/ 218480 w 295275"/>
              <a:gd name="connsiteY1-318" fmla="*/ 17025 h 599179"/>
              <a:gd name="connsiteX2-319" fmla="*/ 263922 w 295275"/>
              <a:gd name="connsiteY2-320" fmla="*/ 59952 h 599179"/>
              <a:gd name="connsiteX3-321" fmla="*/ 275967 w 295275"/>
              <a:gd name="connsiteY3-322" fmla="*/ 66705 h 599179"/>
              <a:gd name="connsiteX4-323" fmla="*/ 152376 w 295275"/>
              <a:gd name="connsiteY4-324" fmla="*/ 303904 h 599179"/>
              <a:gd name="connsiteX5-325" fmla="*/ 295275 w 295275"/>
              <a:gd name="connsiteY5-326" fmla="*/ 303904 h 599179"/>
              <a:gd name="connsiteX6-327" fmla="*/ 295275 w 295275"/>
              <a:gd name="connsiteY6-328" fmla="*/ 599179 h 599179"/>
              <a:gd name="connsiteX7-329" fmla="*/ 0 w 295275"/>
              <a:gd name="connsiteY7-330" fmla="*/ 599179 h 599179"/>
              <a:gd name="connsiteX8-331" fmla="*/ 0 w 295275"/>
              <a:gd name="connsiteY8-332" fmla="*/ 303904 h 599179"/>
              <a:gd name="connsiteX9-333" fmla="*/ 207995 w 295275"/>
              <a:gd name="connsiteY9-334" fmla="*/ 0 h 599179"/>
              <a:gd name="connsiteX0-335" fmla="*/ 207995 w 295275"/>
              <a:gd name="connsiteY0-336" fmla="*/ 0 h 599179"/>
              <a:gd name="connsiteX1-337" fmla="*/ 218480 w 295275"/>
              <a:gd name="connsiteY1-338" fmla="*/ 17025 h 599179"/>
              <a:gd name="connsiteX2-339" fmla="*/ 263922 w 295275"/>
              <a:gd name="connsiteY2-340" fmla="*/ 59952 h 599179"/>
              <a:gd name="connsiteX3-341" fmla="*/ 275967 w 295275"/>
              <a:gd name="connsiteY3-342" fmla="*/ 66705 h 599179"/>
              <a:gd name="connsiteX4-343" fmla="*/ 152376 w 295275"/>
              <a:gd name="connsiteY4-344" fmla="*/ 303904 h 599179"/>
              <a:gd name="connsiteX5-345" fmla="*/ 295275 w 295275"/>
              <a:gd name="connsiteY5-346" fmla="*/ 303904 h 599179"/>
              <a:gd name="connsiteX6-347" fmla="*/ 295275 w 295275"/>
              <a:gd name="connsiteY6-348" fmla="*/ 599179 h 599179"/>
              <a:gd name="connsiteX7-349" fmla="*/ 0 w 295275"/>
              <a:gd name="connsiteY7-350" fmla="*/ 599179 h 599179"/>
              <a:gd name="connsiteX8-351" fmla="*/ 0 w 295275"/>
              <a:gd name="connsiteY8-352" fmla="*/ 303904 h 599179"/>
              <a:gd name="connsiteX9-353" fmla="*/ 207995 w 295275"/>
              <a:gd name="connsiteY9-354" fmla="*/ 0 h 599179"/>
              <a:gd name="connsiteX0-355" fmla="*/ 207995 w 295275"/>
              <a:gd name="connsiteY0-356" fmla="*/ 0 h 599179"/>
              <a:gd name="connsiteX1-357" fmla="*/ 218480 w 295275"/>
              <a:gd name="connsiteY1-358" fmla="*/ 17025 h 599179"/>
              <a:gd name="connsiteX2-359" fmla="*/ 263922 w 295275"/>
              <a:gd name="connsiteY2-360" fmla="*/ 59952 h 599179"/>
              <a:gd name="connsiteX3-361" fmla="*/ 275967 w 295275"/>
              <a:gd name="connsiteY3-362" fmla="*/ 66705 h 599179"/>
              <a:gd name="connsiteX4-363" fmla="*/ 152376 w 295275"/>
              <a:gd name="connsiteY4-364" fmla="*/ 303904 h 599179"/>
              <a:gd name="connsiteX5-365" fmla="*/ 295275 w 295275"/>
              <a:gd name="connsiteY5-366" fmla="*/ 303904 h 599179"/>
              <a:gd name="connsiteX6-367" fmla="*/ 295275 w 295275"/>
              <a:gd name="connsiteY6-368" fmla="*/ 599179 h 599179"/>
              <a:gd name="connsiteX7-369" fmla="*/ 0 w 295275"/>
              <a:gd name="connsiteY7-370" fmla="*/ 599179 h 599179"/>
              <a:gd name="connsiteX8-371" fmla="*/ 0 w 295275"/>
              <a:gd name="connsiteY8-372" fmla="*/ 303904 h 599179"/>
              <a:gd name="connsiteX9-373" fmla="*/ 207995 w 295275"/>
              <a:gd name="connsiteY9-374" fmla="*/ 0 h 599179"/>
              <a:gd name="connsiteX0-375" fmla="*/ 207995 w 295275"/>
              <a:gd name="connsiteY0-376" fmla="*/ 0 h 599179"/>
              <a:gd name="connsiteX1-377" fmla="*/ 218480 w 295275"/>
              <a:gd name="connsiteY1-378" fmla="*/ 17025 h 599179"/>
              <a:gd name="connsiteX2-379" fmla="*/ 263922 w 295275"/>
              <a:gd name="connsiteY2-380" fmla="*/ 59952 h 599179"/>
              <a:gd name="connsiteX3-381" fmla="*/ 275967 w 295275"/>
              <a:gd name="connsiteY3-382" fmla="*/ 66705 h 599179"/>
              <a:gd name="connsiteX4-383" fmla="*/ 152376 w 295275"/>
              <a:gd name="connsiteY4-384" fmla="*/ 303904 h 599179"/>
              <a:gd name="connsiteX5-385" fmla="*/ 295275 w 295275"/>
              <a:gd name="connsiteY5-386" fmla="*/ 303904 h 599179"/>
              <a:gd name="connsiteX6-387" fmla="*/ 295275 w 295275"/>
              <a:gd name="connsiteY6-388" fmla="*/ 599179 h 599179"/>
              <a:gd name="connsiteX7-389" fmla="*/ 0 w 295275"/>
              <a:gd name="connsiteY7-390" fmla="*/ 599179 h 599179"/>
              <a:gd name="connsiteX8-391" fmla="*/ 0 w 295275"/>
              <a:gd name="connsiteY8-392" fmla="*/ 303904 h 599179"/>
              <a:gd name="connsiteX9-393" fmla="*/ 207995 w 295275"/>
              <a:gd name="connsiteY9-394" fmla="*/ 0 h 599179"/>
              <a:gd name="connsiteX0-395" fmla="*/ 207995 w 295275"/>
              <a:gd name="connsiteY0-396" fmla="*/ 0 h 599179"/>
              <a:gd name="connsiteX1-397" fmla="*/ 218480 w 295275"/>
              <a:gd name="connsiteY1-398" fmla="*/ 17025 h 599179"/>
              <a:gd name="connsiteX2-399" fmla="*/ 263922 w 295275"/>
              <a:gd name="connsiteY2-400" fmla="*/ 59952 h 599179"/>
              <a:gd name="connsiteX3-401" fmla="*/ 275967 w 295275"/>
              <a:gd name="connsiteY3-402" fmla="*/ 66705 h 599179"/>
              <a:gd name="connsiteX4-403" fmla="*/ 152376 w 295275"/>
              <a:gd name="connsiteY4-404" fmla="*/ 303904 h 599179"/>
              <a:gd name="connsiteX5-405" fmla="*/ 295275 w 295275"/>
              <a:gd name="connsiteY5-406" fmla="*/ 303904 h 599179"/>
              <a:gd name="connsiteX6-407" fmla="*/ 295275 w 295275"/>
              <a:gd name="connsiteY6-408" fmla="*/ 599179 h 599179"/>
              <a:gd name="connsiteX7-409" fmla="*/ 0 w 295275"/>
              <a:gd name="connsiteY7-410" fmla="*/ 599179 h 599179"/>
              <a:gd name="connsiteX8-411" fmla="*/ 0 w 295275"/>
              <a:gd name="connsiteY8-412" fmla="*/ 303904 h 599179"/>
              <a:gd name="connsiteX9-413" fmla="*/ 207995 w 295275"/>
              <a:gd name="connsiteY9-414" fmla="*/ 0 h 599179"/>
              <a:gd name="connsiteX0-415" fmla="*/ 207995 w 295275"/>
              <a:gd name="connsiteY0-416" fmla="*/ 0 h 599179"/>
              <a:gd name="connsiteX1-417" fmla="*/ 218480 w 295275"/>
              <a:gd name="connsiteY1-418" fmla="*/ 17025 h 599179"/>
              <a:gd name="connsiteX2-419" fmla="*/ 263922 w 295275"/>
              <a:gd name="connsiteY2-420" fmla="*/ 59952 h 599179"/>
              <a:gd name="connsiteX3-421" fmla="*/ 275967 w 295275"/>
              <a:gd name="connsiteY3-422" fmla="*/ 66705 h 599179"/>
              <a:gd name="connsiteX4-423" fmla="*/ 152376 w 295275"/>
              <a:gd name="connsiteY4-424" fmla="*/ 303904 h 599179"/>
              <a:gd name="connsiteX5-425" fmla="*/ 295275 w 295275"/>
              <a:gd name="connsiteY5-426" fmla="*/ 303904 h 599179"/>
              <a:gd name="connsiteX6-427" fmla="*/ 295275 w 295275"/>
              <a:gd name="connsiteY6-428" fmla="*/ 599179 h 599179"/>
              <a:gd name="connsiteX7-429" fmla="*/ 0 w 295275"/>
              <a:gd name="connsiteY7-430" fmla="*/ 599179 h 599179"/>
              <a:gd name="connsiteX8-431" fmla="*/ 0 w 295275"/>
              <a:gd name="connsiteY8-432" fmla="*/ 334942 h 599179"/>
              <a:gd name="connsiteX9-433" fmla="*/ 207995 w 295275"/>
              <a:gd name="connsiteY9-434" fmla="*/ 0 h 599179"/>
              <a:gd name="connsiteX0-435" fmla="*/ 207995 w 295275"/>
              <a:gd name="connsiteY0-436" fmla="*/ 0 h 599179"/>
              <a:gd name="connsiteX1-437" fmla="*/ 218480 w 295275"/>
              <a:gd name="connsiteY1-438" fmla="*/ 17025 h 599179"/>
              <a:gd name="connsiteX2-439" fmla="*/ 263922 w 295275"/>
              <a:gd name="connsiteY2-440" fmla="*/ 59952 h 599179"/>
              <a:gd name="connsiteX3-441" fmla="*/ 275967 w 295275"/>
              <a:gd name="connsiteY3-442" fmla="*/ 66705 h 599179"/>
              <a:gd name="connsiteX4-443" fmla="*/ 152376 w 295275"/>
              <a:gd name="connsiteY4-444" fmla="*/ 303904 h 599179"/>
              <a:gd name="connsiteX5-445" fmla="*/ 295275 w 295275"/>
              <a:gd name="connsiteY5-446" fmla="*/ 303904 h 599179"/>
              <a:gd name="connsiteX6-447" fmla="*/ 295275 w 295275"/>
              <a:gd name="connsiteY6-448" fmla="*/ 599179 h 599179"/>
              <a:gd name="connsiteX7-449" fmla="*/ 0 w 295275"/>
              <a:gd name="connsiteY7-450" fmla="*/ 599179 h 599179"/>
              <a:gd name="connsiteX8-451" fmla="*/ 0 w 295275"/>
              <a:gd name="connsiteY8-452" fmla="*/ 334942 h 599179"/>
              <a:gd name="connsiteX9-453" fmla="*/ 207995 w 295275"/>
              <a:gd name="connsiteY9-454" fmla="*/ 0 h 599179"/>
              <a:gd name="connsiteX0-455" fmla="*/ 207995 w 295275"/>
              <a:gd name="connsiteY0-456" fmla="*/ 0 h 599179"/>
              <a:gd name="connsiteX1-457" fmla="*/ 218480 w 295275"/>
              <a:gd name="connsiteY1-458" fmla="*/ 17025 h 599179"/>
              <a:gd name="connsiteX2-459" fmla="*/ 263922 w 295275"/>
              <a:gd name="connsiteY2-460" fmla="*/ 59952 h 599179"/>
              <a:gd name="connsiteX3-461" fmla="*/ 275967 w 295275"/>
              <a:gd name="connsiteY3-462" fmla="*/ 66705 h 599179"/>
              <a:gd name="connsiteX4-463" fmla="*/ 152376 w 295275"/>
              <a:gd name="connsiteY4-464" fmla="*/ 303904 h 599179"/>
              <a:gd name="connsiteX5-465" fmla="*/ 295275 w 295275"/>
              <a:gd name="connsiteY5-466" fmla="*/ 303904 h 599179"/>
              <a:gd name="connsiteX6-467" fmla="*/ 295275 w 295275"/>
              <a:gd name="connsiteY6-468" fmla="*/ 599179 h 599179"/>
              <a:gd name="connsiteX7-469" fmla="*/ 0 w 295275"/>
              <a:gd name="connsiteY7-470" fmla="*/ 599179 h 599179"/>
              <a:gd name="connsiteX8-471" fmla="*/ 0 w 295275"/>
              <a:gd name="connsiteY8-472" fmla="*/ 334942 h 599179"/>
              <a:gd name="connsiteX9-473" fmla="*/ 207995 w 295275"/>
              <a:gd name="connsiteY9-474" fmla="*/ 0 h 599179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19" y="connsiteY9-20"/>
              </a:cxn>
            </a:cxnLst>
            <a:rect l="l" t="t" r="r" b="b"/>
            <a:pathLst>
              <a:path w="295275" h="599179">
                <a:moveTo>
                  <a:pt x="207995" y="0"/>
                </a:moveTo>
                <a:lnTo>
                  <a:pt x="218480" y="17025"/>
                </a:lnTo>
                <a:cubicBezTo>
                  <a:pt x="231034" y="32364"/>
                  <a:pt x="246314" y="46986"/>
                  <a:pt x="263922" y="59952"/>
                </a:cubicBezTo>
                <a:lnTo>
                  <a:pt x="275967" y="66705"/>
                </a:lnTo>
                <a:cubicBezTo>
                  <a:pt x="274744" y="66607"/>
                  <a:pt x="166924" y="148026"/>
                  <a:pt x="152376" y="303904"/>
                </a:cubicBezTo>
                <a:lnTo>
                  <a:pt x="295275" y="303904"/>
                </a:lnTo>
                <a:lnTo>
                  <a:pt x="295275" y="599179"/>
                </a:lnTo>
                <a:lnTo>
                  <a:pt x="0" y="599179"/>
                </a:lnTo>
                <a:lnTo>
                  <a:pt x="0" y="334942"/>
                </a:lnTo>
                <a:cubicBezTo>
                  <a:pt x="10368" y="113589"/>
                  <a:pt x="207637" y="2353"/>
                  <a:pt x="207995" y="0"/>
                </a:cubicBezTo>
                <a:close/>
              </a:path>
            </a:pathLst>
          </a:custGeom>
          <a:solidFill>
            <a:schemeClr val="accent1">
              <a:alpha val="80000"/>
            </a:schemeClr>
          </a:solidFill>
          <a:ln w="31750" cap="rnd">
            <a:noFill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>
              <a:lnSpc>
                <a:spcPct val="120000"/>
              </a:lnSpc>
            </a:pPr>
            <a:endParaRPr lang="zh-CN" altLang="en-US" sz="1350"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31" name="文本框 30"/>
          <p:cNvSpPr txBox="1"/>
          <p:nvPr>
            <p:custDataLst>
              <p:tags r:id="rId7"/>
            </p:custDataLst>
          </p:nvPr>
        </p:nvSpPr>
        <p:spPr>
          <a:xfrm>
            <a:off x="5372576" y="1970723"/>
            <a:ext cx="2513648" cy="2915603"/>
          </a:xfrm>
          <a:prstGeom prst="rect">
            <a:avLst/>
          </a:prstGeom>
          <a:noFill/>
        </p:spPr>
        <p:txBody>
          <a:bodyPr wrap="square" rtlCol="0" anchor="ctr" anchorCtr="0">
            <a:normAutofit/>
          </a:bodyPr>
          <a:lstStyle/>
          <a:p>
            <a:pPr indent="457200" algn="just" fontAlgn="auto">
              <a:lnSpc>
                <a:spcPct val="150000"/>
              </a:lnSpc>
              <a:spcAft>
                <a:spcPts val="1200"/>
              </a:spcAft>
            </a:pPr>
            <a:r>
              <a:rPr lang="zh-CN" altLang="en-US" sz="1500"/>
              <a:t>为切实加强环境应急管理，有效预防和减少淅川县出境河流水污染，指导和规范应急处置工作，维护水环境安全，特修订本预案。</a:t>
            </a:r>
            <a:endParaRPr lang="zh-CN" altLang="en-US" sz="1500"/>
          </a:p>
        </p:txBody>
      </p:sp>
      <p:sp>
        <p:nvSpPr>
          <p:cNvPr id="3" name="标题 2"/>
          <p:cNvSpPr>
            <a:spLocks noGrp="1"/>
          </p:cNvSpPr>
          <p:nvPr>
            <p:ph type="title"/>
            <p:custDataLst>
              <p:tags r:id="rId8"/>
            </p:custDataLst>
          </p:nvPr>
        </p:nvSpPr>
        <p:spPr>
          <a:xfrm>
            <a:off x="1397318" y="2540794"/>
            <a:ext cx="2831306" cy="1772603"/>
          </a:xfrm>
        </p:spPr>
        <p:txBody>
          <a:bodyPr/>
          <a:lstStyle/>
          <a:p>
            <a:r>
              <a:rPr lang="zh-CN" altLang="en-US" sz="3300"/>
              <a:t>一、制定背景</a:t>
            </a:r>
            <a:endParaRPr lang="zh-CN" altLang="en-US" sz="3300"/>
          </a:p>
        </p:txBody>
      </p:sp>
    </p:spTree>
    <p:custDataLst>
      <p:tags r:id="rId9"/>
    </p:custData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装饰 1"/>
          <p:cNvSpPr/>
          <p:nvPr>
            <p:custDataLst>
              <p:tags r:id="rId1"/>
            </p:custDataLst>
          </p:nvPr>
        </p:nvSpPr>
        <p:spPr>
          <a:xfrm>
            <a:off x="508000" y="1225550"/>
            <a:ext cx="8302625" cy="4314825"/>
          </a:xfrm>
          <a:prstGeom prst="rect">
            <a:avLst/>
          </a:prstGeom>
          <a:solidFill>
            <a:schemeClr val="tx1">
              <a:lumMod val="50000"/>
              <a:lumOff val="50000"/>
              <a:alpha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endParaRPr kumimoji="1" lang="zh-CN" altLang="en-US" sz="12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  <a:sym typeface="Arial" panose="020B0604020202020204" pitchFamily="34" charset="0"/>
            </a:endParaRPr>
          </a:p>
        </p:txBody>
      </p:sp>
      <p:cxnSp>
        <p:nvCxnSpPr>
          <p:cNvPr id="9" name="装饰 2"/>
          <p:cNvCxnSpPr/>
          <p:nvPr>
            <p:custDataLst>
              <p:tags r:id="rId2"/>
            </p:custDataLst>
          </p:nvPr>
        </p:nvCxnSpPr>
        <p:spPr>
          <a:xfrm>
            <a:off x="4800638" y="2457463"/>
            <a:ext cx="0" cy="2028825"/>
          </a:xfrm>
          <a:prstGeom prst="line">
            <a:avLst/>
          </a:prstGeom>
          <a:ln w="1270">
            <a:solidFill>
              <a:schemeClr val="lt1">
                <a:lumMod val="8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任意多边形: 形状 13"/>
          <p:cNvSpPr>
            <a:spLocks noChangeAspect="1"/>
          </p:cNvSpPr>
          <p:nvPr>
            <p:custDataLst>
              <p:tags r:id="rId3"/>
            </p:custDataLst>
          </p:nvPr>
        </p:nvSpPr>
        <p:spPr>
          <a:xfrm rot="10800000">
            <a:off x="4017645" y="4457700"/>
            <a:ext cx="211455" cy="429101"/>
          </a:xfrm>
          <a:custGeom>
            <a:avLst/>
            <a:gdLst>
              <a:gd name="connsiteX0" fmla="*/ 207995 w 295275"/>
              <a:gd name="connsiteY0" fmla="*/ 0 h 599179"/>
              <a:gd name="connsiteX1" fmla="*/ 218480 w 295275"/>
              <a:gd name="connsiteY1" fmla="*/ 17025 h 599179"/>
              <a:gd name="connsiteX2" fmla="*/ 263922 w 295275"/>
              <a:gd name="connsiteY2" fmla="*/ 59952 h 599179"/>
              <a:gd name="connsiteX3" fmla="*/ 275967 w 295275"/>
              <a:gd name="connsiteY3" fmla="*/ 66705 h 599179"/>
              <a:gd name="connsiteX4" fmla="*/ 258864 w 295275"/>
              <a:gd name="connsiteY4" fmla="*/ 77309 h 599179"/>
              <a:gd name="connsiteX5" fmla="*/ 164932 w 295275"/>
              <a:gd name="connsiteY5" fmla="*/ 229252 h 599179"/>
              <a:gd name="connsiteX6" fmla="*/ 145322 w 295275"/>
              <a:gd name="connsiteY6" fmla="*/ 303904 h 599179"/>
              <a:gd name="connsiteX7" fmla="*/ 295275 w 295275"/>
              <a:gd name="connsiteY7" fmla="*/ 303904 h 599179"/>
              <a:gd name="connsiteX8" fmla="*/ 295275 w 295275"/>
              <a:gd name="connsiteY8" fmla="*/ 599179 h 599179"/>
              <a:gd name="connsiteX9" fmla="*/ 0 w 295275"/>
              <a:gd name="connsiteY9" fmla="*/ 599179 h 599179"/>
              <a:gd name="connsiteX10" fmla="*/ 0 w 295275"/>
              <a:gd name="connsiteY10" fmla="*/ 303904 h 599179"/>
              <a:gd name="connsiteX11" fmla="*/ 5952 w 295275"/>
              <a:gd name="connsiteY11" fmla="*/ 269304 h 599179"/>
              <a:gd name="connsiteX12" fmla="*/ 204540 w 295275"/>
              <a:gd name="connsiteY12" fmla="*/ 547 h 599179"/>
              <a:gd name="connsiteX0-1" fmla="*/ 207995 w 295275"/>
              <a:gd name="connsiteY0-2" fmla="*/ 0 h 599179"/>
              <a:gd name="connsiteX1-3" fmla="*/ 218480 w 295275"/>
              <a:gd name="connsiteY1-4" fmla="*/ 17025 h 599179"/>
              <a:gd name="connsiteX2-5" fmla="*/ 263922 w 295275"/>
              <a:gd name="connsiteY2-6" fmla="*/ 59952 h 599179"/>
              <a:gd name="connsiteX3-7" fmla="*/ 275967 w 295275"/>
              <a:gd name="connsiteY3-8" fmla="*/ 66705 h 599179"/>
              <a:gd name="connsiteX4-9" fmla="*/ 258864 w 295275"/>
              <a:gd name="connsiteY4-10" fmla="*/ 77309 h 599179"/>
              <a:gd name="connsiteX5-11" fmla="*/ 164932 w 295275"/>
              <a:gd name="connsiteY5-12" fmla="*/ 229252 h 599179"/>
              <a:gd name="connsiteX6-13" fmla="*/ 152376 w 295275"/>
              <a:gd name="connsiteY6-14" fmla="*/ 303904 h 599179"/>
              <a:gd name="connsiteX7-15" fmla="*/ 295275 w 295275"/>
              <a:gd name="connsiteY7-16" fmla="*/ 303904 h 599179"/>
              <a:gd name="connsiteX8-17" fmla="*/ 295275 w 295275"/>
              <a:gd name="connsiteY8-18" fmla="*/ 599179 h 599179"/>
              <a:gd name="connsiteX9-19" fmla="*/ 0 w 295275"/>
              <a:gd name="connsiteY9-20" fmla="*/ 599179 h 599179"/>
              <a:gd name="connsiteX10-21" fmla="*/ 0 w 295275"/>
              <a:gd name="connsiteY10-22" fmla="*/ 303904 h 599179"/>
              <a:gd name="connsiteX11-23" fmla="*/ 5952 w 295275"/>
              <a:gd name="connsiteY11-24" fmla="*/ 269304 h 599179"/>
              <a:gd name="connsiteX12-25" fmla="*/ 204540 w 295275"/>
              <a:gd name="connsiteY12-26" fmla="*/ 547 h 599179"/>
              <a:gd name="connsiteX13" fmla="*/ 207995 w 295275"/>
              <a:gd name="connsiteY13" fmla="*/ 0 h 599179"/>
              <a:gd name="connsiteX0-27" fmla="*/ 207995 w 295275"/>
              <a:gd name="connsiteY0-28" fmla="*/ 0 h 599179"/>
              <a:gd name="connsiteX1-29" fmla="*/ 218480 w 295275"/>
              <a:gd name="connsiteY1-30" fmla="*/ 17025 h 599179"/>
              <a:gd name="connsiteX2-31" fmla="*/ 263922 w 295275"/>
              <a:gd name="connsiteY2-32" fmla="*/ 59952 h 599179"/>
              <a:gd name="connsiteX3-33" fmla="*/ 275967 w 295275"/>
              <a:gd name="connsiteY3-34" fmla="*/ 66705 h 599179"/>
              <a:gd name="connsiteX4-35" fmla="*/ 258864 w 295275"/>
              <a:gd name="connsiteY4-36" fmla="*/ 77309 h 599179"/>
              <a:gd name="connsiteX5-37" fmla="*/ 164932 w 295275"/>
              <a:gd name="connsiteY5-38" fmla="*/ 229252 h 599179"/>
              <a:gd name="connsiteX6-39" fmla="*/ 152376 w 295275"/>
              <a:gd name="connsiteY6-40" fmla="*/ 303904 h 599179"/>
              <a:gd name="connsiteX7-41" fmla="*/ 295275 w 295275"/>
              <a:gd name="connsiteY7-42" fmla="*/ 303904 h 599179"/>
              <a:gd name="connsiteX8-43" fmla="*/ 295275 w 295275"/>
              <a:gd name="connsiteY8-44" fmla="*/ 599179 h 599179"/>
              <a:gd name="connsiteX9-45" fmla="*/ 0 w 295275"/>
              <a:gd name="connsiteY9-46" fmla="*/ 599179 h 599179"/>
              <a:gd name="connsiteX10-47" fmla="*/ 0 w 295275"/>
              <a:gd name="connsiteY10-48" fmla="*/ 303904 h 599179"/>
              <a:gd name="connsiteX11-49" fmla="*/ 5952 w 295275"/>
              <a:gd name="connsiteY11-50" fmla="*/ 269304 h 599179"/>
              <a:gd name="connsiteX12-51" fmla="*/ 204540 w 295275"/>
              <a:gd name="connsiteY12-52" fmla="*/ 547 h 599179"/>
              <a:gd name="connsiteX13-53" fmla="*/ 207995 w 295275"/>
              <a:gd name="connsiteY13-54" fmla="*/ 0 h 599179"/>
              <a:gd name="connsiteX0-55" fmla="*/ 207995 w 295275"/>
              <a:gd name="connsiteY0-56" fmla="*/ 0 h 599179"/>
              <a:gd name="connsiteX1-57" fmla="*/ 218480 w 295275"/>
              <a:gd name="connsiteY1-58" fmla="*/ 17025 h 599179"/>
              <a:gd name="connsiteX2-59" fmla="*/ 263922 w 295275"/>
              <a:gd name="connsiteY2-60" fmla="*/ 59952 h 599179"/>
              <a:gd name="connsiteX3-61" fmla="*/ 275967 w 295275"/>
              <a:gd name="connsiteY3-62" fmla="*/ 66705 h 599179"/>
              <a:gd name="connsiteX4-63" fmla="*/ 258864 w 295275"/>
              <a:gd name="connsiteY4-64" fmla="*/ 77309 h 599179"/>
              <a:gd name="connsiteX5-65" fmla="*/ 164932 w 295275"/>
              <a:gd name="connsiteY5-66" fmla="*/ 229252 h 599179"/>
              <a:gd name="connsiteX6-67" fmla="*/ 152376 w 295275"/>
              <a:gd name="connsiteY6-68" fmla="*/ 303904 h 599179"/>
              <a:gd name="connsiteX7-69" fmla="*/ 295275 w 295275"/>
              <a:gd name="connsiteY7-70" fmla="*/ 303904 h 599179"/>
              <a:gd name="connsiteX8-71" fmla="*/ 295275 w 295275"/>
              <a:gd name="connsiteY8-72" fmla="*/ 599179 h 599179"/>
              <a:gd name="connsiteX9-73" fmla="*/ 0 w 295275"/>
              <a:gd name="connsiteY9-74" fmla="*/ 599179 h 599179"/>
              <a:gd name="connsiteX10-75" fmla="*/ 0 w 295275"/>
              <a:gd name="connsiteY10-76" fmla="*/ 303904 h 599179"/>
              <a:gd name="connsiteX11-77" fmla="*/ 5952 w 295275"/>
              <a:gd name="connsiteY11-78" fmla="*/ 269304 h 599179"/>
              <a:gd name="connsiteX12-79" fmla="*/ 204540 w 295275"/>
              <a:gd name="connsiteY12-80" fmla="*/ 547 h 599179"/>
              <a:gd name="connsiteX13-81" fmla="*/ 207995 w 295275"/>
              <a:gd name="connsiteY13-82" fmla="*/ 0 h 599179"/>
              <a:gd name="connsiteX0-83" fmla="*/ 207995 w 295275"/>
              <a:gd name="connsiteY0-84" fmla="*/ 0 h 599179"/>
              <a:gd name="connsiteX1-85" fmla="*/ 218480 w 295275"/>
              <a:gd name="connsiteY1-86" fmla="*/ 17025 h 599179"/>
              <a:gd name="connsiteX2-87" fmla="*/ 263922 w 295275"/>
              <a:gd name="connsiteY2-88" fmla="*/ 59952 h 599179"/>
              <a:gd name="connsiteX3-89" fmla="*/ 275967 w 295275"/>
              <a:gd name="connsiteY3-90" fmla="*/ 66705 h 599179"/>
              <a:gd name="connsiteX4-91" fmla="*/ 258864 w 295275"/>
              <a:gd name="connsiteY4-92" fmla="*/ 77309 h 599179"/>
              <a:gd name="connsiteX5-93" fmla="*/ 152376 w 295275"/>
              <a:gd name="connsiteY5-94" fmla="*/ 303904 h 599179"/>
              <a:gd name="connsiteX6-95" fmla="*/ 295275 w 295275"/>
              <a:gd name="connsiteY6-96" fmla="*/ 303904 h 599179"/>
              <a:gd name="connsiteX7-97" fmla="*/ 295275 w 295275"/>
              <a:gd name="connsiteY7-98" fmla="*/ 599179 h 599179"/>
              <a:gd name="connsiteX8-99" fmla="*/ 0 w 295275"/>
              <a:gd name="connsiteY8-100" fmla="*/ 599179 h 599179"/>
              <a:gd name="connsiteX9-101" fmla="*/ 0 w 295275"/>
              <a:gd name="connsiteY9-102" fmla="*/ 303904 h 599179"/>
              <a:gd name="connsiteX10-103" fmla="*/ 5952 w 295275"/>
              <a:gd name="connsiteY10-104" fmla="*/ 269304 h 599179"/>
              <a:gd name="connsiteX11-105" fmla="*/ 204540 w 295275"/>
              <a:gd name="connsiteY11-106" fmla="*/ 547 h 599179"/>
              <a:gd name="connsiteX12-107" fmla="*/ 207995 w 295275"/>
              <a:gd name="connsiteY12-108" fmla="*/ 0 h 599179"/>
              <a:gd name="connsiteX0-109" fmla="*/ 207995 w 295275"/>
              <a:gd name="connsiteY0-110" fmla="*/ 0 h 599179"/>
              <a:gd name="connsiteX1-111" fmla="*/ 218480 w 295275"/>
              <a:gd name="connsiteY1-112" fmla="*/ 17025 h 599179"/>
              <a:gd name="connsiteX2-113" fmla="*/ 263922 w 295275"/>
              <a:gd name="connsiteY2-114" fmla="*/ 59952 h 599179"/>
              <a:gd name="connsiteX3-115" fmla="*/ 275967 w 295275"/>
              <a:gd name="connsiteY3-116" fmla="*/ 66705 h 599179"/>
              <a:gd name="connsiteX4-117" fmla="*/ 258864 w 295275"/>
              <a:gd name="connsiteY4-118" fmla="*/ 77309 h 599179"/>
              <a:gd name="connsiteX5-119" fmla="*/ 152376 w 295275"/>
              <a:gd name="connsiteY5-120" fmla="*/ 303904 h 599179"/>
              <a:gd name="connsiteX6-121" fmla="*/ 295275 w 295275"/>
              <a:gd name="connsiteY6-122" fmla="*/ 303904 h 599179"/>
              <a:gd name="connsiteX7-123" fmla="*/ 295275 w 295275"/>
              <a:gd name="connsiteY7-124" fmla="*/ 599179 h 599179"/>
              <a:gd name="connsiteX8-125" fmla="*/ 0 w 295275"/>
              <a:gd name="connsiteY8-126" fmla="*/ 599179 h 599179"/>
              <a:gd name="connsiteX9-127" fmla="*/ 0 w 295275"/>
              <a:gd name="connsiteY9-128" fmla="*/ 303904 h 599179"/>
              <a:gd name="connsiteX10-129" fmla="*/ 5952 w 295275"/>
              <a:gd name="connsiteY10-130" fmla="*/ 269304 h 599179"/>
              <a:gd name="connsiteX11-131" fmla="*/ 204540 w 295275"/>
              <a:gd name="connsiteY11-132" fmla="*/ 547 h 599179"/>
              <a:gd name="connsiteX12-133" fmla="*/ 207995 w 295275"/>
              <a:gd name="connsiteY12-134" fmla="*/ 0 h 599179"/>
              <a:gd name="connsiteX0-135" fmla="*/ 207995 w 295275"/>
              <a:gd name="connsiteY0-136" fmla="*/ 0 h 599179"/>
              <a:gd name="connsiteX1-137" fmla="*/ 218480 w 295275"/>
              <a:gd name="connsiteY1-138" fmla="*/ 17025 h 599179"/>
              <a:gd name="connsiteX2-139" fmla="*/ 263922 w 295275"/>
              <a:gd name="connsiteY2-140" fmla="*/ 59952 h 599179"/>
              <a:gd name="connsiteX3-141" fmla="*/ 275967 w 295275"/>
              <a:gd name="connsiteY3-142" fmla="*/ 66705 h 599179"/>
              <a:gd name="connsiteX4-143" fmla="*/ 152376 w 295275"/>
              <a:gd name="connsiteY4-144" fmla="*/ 303904 h 599179"/>
              <a:gd name="connsiteX5-145" fmla="*/ 295275 w 295275"/>
              <a:gd name="connsiteY5-146" fmla="*/ 303904 h 599179"/>
              <a:gd name="connsiteX6-147" fmla="*/ 295275 w 295275"/>
              <a:gd name="connsiteY6-148" fmla="*/ 599179 h 599179"/>
              <a:gd name="connsiteX7-149" fmla="*/ 0 w 295275"/>
              <a:gd name="connsiteY7-150" fmla="*/ 599179 h 599179"/>
              <a:gd name="connsiteX8-151" fmla="*/ 0 w 295275"/>
              <a:gd name="connsiteY8-152" fmla="*/ 303904 h 599179"/>
              <a:gd name="connsiteX9-153" fmla="*/ 5952 w 295275"/>
              <a:gd name="connsiteY9-154" fmla="*/ 269304 h 599179"/>
              <a:gd name="connsiteX10-155" fmla="*/ 204540 w 295275"/>
              <a:gd name="connsiteY10-156" fmla="*/ 547 h 599179"/>
              <a:gd name="connsiteX11-157" fmla="*/ 207995 w 295275"/>
              <a:gd name="connsiteY11-158" fmla="*/ 0 h 599179"/>
              <a:gd name="connsiteX0-159" fmla="*/ 207995 w 295275"/>
              <a:gd name="connsiteY0-160" fmla="*/ 0 h 599179"/>
              <a:gd name="connsiteX1-161" fmla="*/ 218480 w 295275"/>
              <a:gd name="connsiteY1-162" fmla="*/ 17025 h 599179"/>
              <a:gd name="connsiteX2-163" fmla="*/ 263922 w 295275"/>
              <a:gd name="connsiteY2-164" fmla="*/ 59952 h 599179"/>
              <a:gd name="connsiteX3-165" fmla="*/ 275967 w 295275"/>
              <a:gd name="connsiteY3-166" fmla="*/ 66705 h 599179"/>
              <a:gd name="connsiteX4-167" fmla="*/ 152376 w 295275"/>
              <a:gd name="connsiteY4-168" fmla="*/ 303904 h 599179"/>
              <a:gd name="connsiteX5-169" fmla="*/ 295275 w 295275"/>
              <a:gd name="connsiteY5-170" fmla="*/ 303904 h 599179"/>
              <a:gd name="connsiteX6-171" fmla="*/ 295275 w 295275"/>
              <a:gd name="connsiteY6-172" fmla="*/ 599179 h 599179"/>
              <a:gd name="connsiteX7-173" fmla="*/ 0 w 295275"/>
              <a:gd name="connsiteY7-174" fmla="*/ 599179 h 599179"/>
              <a:gd name="connsiteX8-175" fmla="*/ 0 w 295275"/>
              <a:gd name="connsiteY8-176" fmla="*/ 303904 h 599179"/>
              <a:gd name="connsiteX9-177" fmla="*/ 5952 w 295275"/>
              <a:gd name="connsiteY9-178" fmla="*/ 269304 h 599179"/>
              <a:gd name="connsiteX10-179" fmla="*/ 204540 w 295275"/>
              <a:gd name="connsiteY10-180" fmla="*/ 547 h 599179"/>
              <a:gd name="connsiteX11-181" fmla="*/ 207995 w 295275"/>
              <a:gd name="connsiteY11-182" fmla="*/ 0 h 599179"/>
              <a:gd name="connsiteX0-183" fmla="*/ 207995 w 295275"/>
              <a:gd name="connsiteY0-184" fmla="*/ 0 h 599179"/>
              <a:gd name="connsiteX1-185" fmla="*/ 218480 w 295275"/>
              <a:gd name="connsiteY1-186" fmla="*/ 17025 h 599179"/>
              <a:gd name="connsiteX2-187" fmla="*/ 263922 w 295275"/>
              <a:gd name="connsiteY2-188" fmla="*/ 59952 h 599179"/>
              <a:gd name="connsiteX3-189" fmla="*/ 275967 w 295275"/>
              <a:gd name="connsiteY3-190" fmla="*/ 66705 h 599179"/>
              <a:gd name="connsiteX4-191" fmla="*/ 152376 w 295275"/>
              <a:gd name="connsiteY4-192" fmla="*/ 303904 h 599179"/>
              <a:gd name="connsiteX5-193" fmla="*/ 295275 w 295275"/>
              <a:gd name="connsiteY5-194" fmla="*/ 303904 h 599179"/>
              <a:gd name="connsiteX6-195" fmla="*/ 295275 w 295275"/>
              <a:gd name="connsiteY6-196" fmla="*/ 599179 h 599179"/>
              <a:gd name="connsiteX7-197" fmla="*/ 0 w 295275"/>
              <a:gd name="connsiteY7-198" fmla="*/ 599179 h 599179"/>
              <a:gd name="connsiteX8-199" fmla="*/ 0 w 295275"/>
              <a:gd name="connsiteY8-200" fmla="*/ 303904 h 599179"/>
              <a:gd name="connsiteX9-201" fmla="*/ 5952 w 295275"/>
              <a:gd name="connsiteY9-202" fmla="*/ 269304 h 599179"/>
              <a:gd name="connsiteX10-203" fmla="*/ 204540 w 295275"/>
              <a:gd name="connsiteY10-204" fmla="*/ 547 h 599179"/>
              <a:gd name="connsiteX11-205" fmla="*/ 207995 w 295275"/>
              <a:gd name="connsiteY11-206" fmla="*/ 0 h 599179"/>
              <a:gd name="connsiteX0-207" fmla="*/ 207995 w 295275"/>
              <a:gd name="connsiteY0-208" fmla="*/ 0 h 599179"/>
              <a:gd name="connsiteX1-209" fmla="*/ 218480 w 295275"/>
              <a:gd name="connsiteY1-210" fmla="*/ 17025 h 599179"/>
              <a:gd name="connsiteX2-211" fmla="*/ 263922 w 295275"/>
              <a:gd name="connsiteY2-212" fmla="*/ 59952 h 599179"/>
              <a:gd name="connsiteX3-213" fmla="*/ 275967 w 295275"/>
              <a:gd name="connsiteY3-214" fmla="*/ 66705 h 599179"/>
              <a:gd name="connsiteX4-215" fmla="*/ 152376 w 295275"/>
              <a:gd name="connsiteY4-216" fmla="*/ 303904 h 599179"/>
              <a:gd name="connsiteX5-217" fmla="*/ 295275 w 295275"/>
              <a:gd name="connsiteY5-218" fmla="*/ 303904 h 599179"/>
              <a:gd name="connsiteX6-219" fmla="*/ 295275 w 295275"/>
              <a:gd name="connsiteY6-220" fmla="*/ 599179 h 599179"/>
              <a:gd name="connsiteX7-221" fmla="*/ 0 w 295275"/>
              <a:gd name="connsiteY7-222" fmla="*/ 599179 h 599179"/>
              <a:gd name="connsiteX8-223" fmla="*/ 0 w 295275"/>
              <a:gd name="connsiteY8-224" fmla="*/ 303904 h 599179"/>
              <a:gd name="connsiteX9-225" fmla="*/ 5952 w 295275"/>
              <a:gd name="connsiteY9-226" fmla="*/ 269304 h 599179"/>
              <a:gd name="connsiteX10-227" fmla="*/ 204540 w 295275"/>
              <a:gd name="connsiteY10-228" fmla="*/ 547 h 599179"/>
              <a:gd name="connsiteX11-229" fmla="*/ 207995 w 295275"/>
              <a:gd name="connsiteY11-230" fmla="*/ 0 h 599179"/>
              <a:gd name="connsiteX0-231" fmla="*/ 207995 w 295275"/>
              <a:gd name="connsiteY0-232" fmla="*/ 0 h 599179"/>
              <a:gd name="connsiteX1-233" fmla="*/ 218480 w 295275"/>
              <a:gd name="connsiteY1-234" fmla="*/ 17025 h 599179"/>
              <a:gd name="connsiteX2-235" fmla="*/ 263922 w 295275"/>
              <a:gd name="connsiteY2-236" fmla="*/ 59952 h 599179"/>
              <a:gd name="connsiteX3-237" fmla="*/ 275967 w 295275"/>
              <a:gd name="connsiteY3-238" fmla="*/ 66705 h 599179"/>
              <a:gd name="connsiteX4-239" fmla="*/ 152376 w 295275"/>
              <a:gd name="connsiteY4-240" fmla="*/ 303904 h 599179"/>
              <a:gd name="connsiteX5-241" fmla="*/ 295275 w 295275"/>
              <a:gd name="connsiteY5-242" fmla="*/ 303904 h 599179"/>
              <a:gd name="connsiteX6-243" fmla="*/ 295275 w 295275"/>
              <a:gd name="connsiteY6-244" fmla="*/ 599179 h 599179"/>
              <a:gd name="connsiteX7-245" fmla="*/ 0 w 295275"/>
              <a:gd name="connsiteY7-246" fmla="*/ 599179 h 599179"/>
              <a:gd name="connsiteX8-247" fmla="*/ 0 w 295275"/>
              <a:gd name="connsiteY8-248" fmla="*/ 303904 h 599179"/>
              <a:gd name="connsiteX9-249" fmla="*/ 204540 w 295275"/>
              <a:gd name="connsiteY9-250" fmla="*/ 547 h 599179"/>
              <a:gd name="connsiteX10-251" fmla="*/ 207995 w 295275"/>
              <a:gd name="connsiteY10-252" fmla="*/ 0 h 599179"/>
              <a:gd name="connsiteX0-253" fmla="*/ 207995 w 295275"/>
              <a:gd name="connsiteY0-254" fmla="*/ 0 h 599179"/>
              <a:gd name="connsiteX1-255" fmla="*/ 218480 w 295275"/>
              <a:gd name="connsiteY1-256" fmla="*/ 17025 h 599179"/>
              <a:gd name="connsiteX2-257" fmla="*/ 263922 w 295275"/>
              <a:gd name="connsiteY2-258" fmla="*/ 59952 h 599179"/>
              <a:gd name="connsiteX3-259" fmla="*/ 275967 w 295275"/>
              <a:gd name="connsiteY3-260" fmla="*/ 66705 h 599179"/>
              <a:gd name="connsiteX4-261" fmla="*/ 152376 w 295275"/>
              <a:gd name="connsiteY4-262" fmla="*/ 303904 h 599179"/>
              <a:gd name="connsiteX5-263" fmla="*/ 295275 w 295275"/>
              <a:gd name="connsiteY5-264" fmla="*/ 303904 h 599179"/>
              <a:gd name="connsiteX6-265" fmla="*/ 295275 w 295275"/>
              <a:gd name="connsiteY6-266" fmla="*/ 599179 h 599179"/>
              <a:gd name="connsiteX7-267" fmla="*/ 0 w 295275"/>
              <a:gd name="connsiteY7-268" fmla="*/ 599179 h 599179"/>
              <a:gd name="connsiteX8-269" fmla="*/ 0 w 295275"/>
              <a:gd name="connsiteY8-270" fmla="*/ 303904 h 599179"/>
              <a:gd name="connsiteX9-271" fmla="*/ 204540 w 295275"/>
              <a:gd name="connsiteY9-272" fmla="*/ 547 h 599179"/>
              <a:gd name="connsiteX10-273" fmla="*/ 207995 w 295275"/>
              <a:gd name="connsiteY10-274" fmla="*/ 0 h 599179"/>
              <a:gd name="connsiteX0-275" fmla="*/ 207995 w 295275"/>
              <a:gd name="connsiteY0-276" fmla="*/ 0 h 599179"/>
              <a:gd name="connsiteX1-277" fmla="*/ 218480 w 295275"/>
              <a:gd name="connsiteY1-278" fmla="*/ 17025 h 599179"/>
              <a:gd name="connsiteX2-279" fmla="*/ 263922 w 295275"/>
              <a:gd name="connsiteY2-280" fmla="*/ 59952 h 599179"/>
              <a:gd name="connsiteX3-281" fmla="*/ 275967 w 295275"/>
              <a:gd name="connsiteY3-282" fmla="*/ 66705 h 599179"/>
              <a:gd name="connsiteX4-283" fmla="*/ 152376 w 295275"/>
              <a:gd name="connsiteY4-284" fmla="*/ 303904 h 599179"/>
              <a:gd name="connsiteX5-285" fmla="*/ 295275 w 295275"/>
              <a:gd name="connsiteY5-286" fmla="*/ 303904 h 599179"/>
              <a:gd name="connsiteX6-287" fmla="*/ 295275 w 295275"/>
              <a:gd name="connsiteY6-288" fmla="*/ 599179 h 599179"/>
              <a:gd name="connsiteX7-289" fmla="*/ 0 w 295275"/>
              <a:gd name="connsiteY7-290" fmla="*/ 599179 h 599179"/>
              <a:gd name="connsiteX8-291" fmla="*/ 0 w 295275"/>
              <a:gd name="connsiteY8-292" fmla="*/ 303904 h 599179"/>
              <a:gd name="connsiteX9-293" fmla="*/ 207995 w 295275"/>
              <a:gd name="connsiteY9-294" fmla="*/ 0 h 599179"/>
              <a:gd name="connsiteX0-295" fmla="*/ 207995 w 295275"/>
              <a:gd name="connsiteY0-296" fmla="*/ 0 h 599179"/>
              <a:gd name="connsiteX1-297" fmla="*/ 218480 w 295275"/>
              <a:gd name="connsiteY1-298" fmla="*/ 17025 h 599179"/>
              <a:gd name="connsiteX2-299" fmla="*/ 263922 w 295275"/>
              <a:gd name="connsiteY2-300" fmla="*/ 59952 h 599179"/>
              <a:gd name="connsiteX3-301" fmla="*/ 275967 w 295275"/>
              <a:gd name="connsiteY3-302" fmla="*/ 66705 h 599179"/>
              <a:gd name="connsiteX4-303" fmla="*/ 152376 w 295275"/>
              <a:gd name="connsiteY4-304" fmla="*/ 303904 h 599179"/>
              <a:gd name="connsiteX5-305" fmla="*/ 295275 w 295275"/>
              <a:gd name="connsiteY5-306" fmla="*/ 303904 h 599179"/>
              <a:gd name="connsiteX6-307" fmla="*/ 295275 w 295275"/>
              <a:gd name="connsiteY6-308" fmla="*/ 599179 h 599179"/>
              <a:gd name="connsiteX7-309" fmla="*/ 0 w 295275"/>
              <a:gd name="connsiteY7-310" fmla="*/ 599179 h 599179"/>
              <a:gd name="connsiteX8-311" fmla="*/ 0 w 295275"/>
              <a:gd name="connsiteY8-312" fmla="*/ 303904 h 599179"/>
              <a:gd name="connsiteX9-313" fmla="*/ 207995 w 295275"/>
              <a:gd name="connsiteY9-314" fmla="*/ 0 h 599179"/>
              <a:gd name="connsiteX0-315" fmla="*/ 207995 w 295275"/>
              <a:gd name="connsiteY0-316" fmla="*/ 0 h 599179"/>
              <a:gd name="connsiteX1-317" fmla="*/ 218480 w 295275"/>
              <a:gd name="connsiteY1-318" fmla="*/ 17025 h 599179"/>
              <a:gd name="connsiteX2-319" fmla="*/ 263922 w 295275"/>
              <a:gd name="connsiteY2-320" fmla="*/ 59952 h 599179"/>
              <a:gd name="connsiteX3-321" fmla="*/ 275967 w 295275"/>
              <a:gd name="connsiteY3-322" fmla="*/ 66705 h 599179"/>
              <a:gd name="connsiteX4-323" fmla="*/ 152376 w 295275"/>
              <a:gd name="connsiteY4-324" fmla="*/ 303904 h 599179"/>
              <a:gd name="connsiteX5-325" fmla="*/ 295275 w 295275"/>
              <a:gd name="connsiteY5-326" fmla="*/ 303904 h 599179"/>
              <a:gd name="connsiteX6-327" fmla="*/ 295275 w 295275"/>
              <a:gd name="connsiteY6-328" fmla="*/ 599179 h 599179"/>
              <a:gd name="connsiteX7-329" fmla="*/ 0 w 295275"/>
              <a:gd name="connsiteY7-330" fmla="*/ 599179 h 599179"/>
              <a:gd name="connsiteX8-331" fmla="*/ 0 w 295275"/>
              <a:gd name="connsiteY8-332" fmla="*/ 303904 h 599179"/>
              <a:gd name="connsiteX9-333" fmla="*/ 207995 w 295275"/>
              <a:gd name="connsiteY9-334" fmla="*/ 0 h 599179"/>
              <a:gd name="connsiteX0-335" fmla="*/ 207995 w 295275"/>
              <a:gd name="connsiteY0-336" fmla="*/ 0 h 599179"/>
              <a:gd name="connsiteX1-337" fmla="*/ 218480 w 295275"/>
              <a:gd name="connsiteY1-338" fmla="*/ 17025 h 599179"/>
              <a:gd name="connsiteX2-339" fmla="*/ 263922 w 295275"/>
              <a:gd name="connsiteY2-340" fmla="*/ 59952 h 599179"/>
              <a:gd name="connsiteX3-341" fmla="*/ 275967 w 295275"/>
              <a:gd name="connsiteY3-342" fmla="*/ 66705 h 599179"/>
              <a:gd name="connsiteX4-343" fmla="*/ 152376 w 295275"/>
              <a:gd name="connsiteY4-344" fmla="*/ 303904 h 599179"/>
              <a:gd name="connsiteX5-345" fmla="*/ 295275 w 295275"/>
              <a:gd name="connsiteY5-346" fmla="*/ 303904 h 599179"/>
              <a:gd name="connsiteX6-347" fmla="*/ 295275 w 295275"/>
              <a:gd name="connsiteY6-348" fmla="*/ 599179 h 599179"/>
              <a:gd name="connsiteX7-349" fmla="*/ 0 w 295275"/>
              <a:gd name="connsiteY7-350" fmla="*/ 599179 h 599179"/>
              <a:gd name="connsiteX8-351" fmla="*/ 0 w 295275"/>
              <a:gd name="connsiteY8-352" fmla="*/ 303904 h 599179"/>
              <a:gd name="connsiteX9-353" fmla="*/ 207995 w 295275"/>
              <a:gd name="connsiteY9-354" fmla="*/ 0 h 599179"/>
              <a:gd name="connsiteX0-355" fmla="*/ 207995 w 295275"/>
              <a:gd name="connsiteY0-356" fmla="*/ 0 h 599179"/>
              <a:gd name="connsiteX1-357" fmla="*/ 218480 w 295275"/>
              <a:gd name="connsiteY1-358" fmla="*/ 17025 h 599179"/>
              <a:gd name="connsiteX2-359" fmla="*/ 263922 w 295275"/>
              <a:gd name="connsiteY2-360" fmla="*/ 59952 h 599179"/>
              <a:gd name="connsiteX3-361" fmla="*/ 275967 w 295275"/>
              <a:gd name="connsiteY3-362" fmla="*/ 66705 h 599179"/>
              <a:gd name="connsiteX4-363" fmla="*/ 152376 w 295275"/>
              <a:gd name="connsiteY4-364" fmla="*/ 303904 h 599179"/>
              <a:gd name="connsiteX5-365" fmla="*/ 295275 w 295275"/>
              <a:gd name="connsiteY5-366" fmla="*/ 303904 h 599179"/>
              <a:gd name="connsiteX6-367" fmla="*/ 295275 w 295275"/>
              <a:gd name="connsiteY6-368" fmla="*/ 599179 h 599179"/>
              <a:gd name="connsiteX7-369" fmla="*/ 0 w 295275"/>
              <a:gd name="connsiteY7-370" fmla="*/ 599179 h 599179"/>
              <a:gd name="connsiteX8-371" fmla="*/ 0 w 295275"/>
              <a:gd name="connsiteY8-372" fmla="*/ 303904 h 599179"/>
              <a:gd name="connsiteX9-373" fmla="*/ 207995 w 295275"/>
              <a:gd name="connsiteY9-374" fmla="*/ 0 h 599179"/>
              <a:gd name="connsiteX0-375" fmla="*/ 207995 w 295275"/>
              <a:gd name="connsiteY0-376" fmla="*/ 0 h 599179"/>
              <a:gd name="connsiteX1-377" fmla="*/ 218480 w 295275"/>
              <a:gd name="connsiteY1-378" fmla="*/ 17025 h 599179"/>
              <a:gd name="connsiteX2-379" fmla="*/ 263922 w 295275"/>
              <a:gd name="connsiteY2-380" fmla="*/ 59952 h 599179"/>
              <a:gd name="connsiteX3-381" fmla="*/ 275967 w 295275"/>
              <a:gd name="connsiteY3-382" fmla="*/ 66705 h 599179"/>
              <a:gd name="connsiteX4-383" fmla="*/ 152376 w 295275"/>
              <a:gd name="connsiteY4-384" fmla="*/ 303904 h 599179"/>
              <a:gd name="connsiteX5-385" fmla="*/ 295275 w 295275"/>
              <a:gd name="connsiteY5-386" fmla="*/ 303904 h 599179"/>
              <a:gd name="connsiteX6-387" fmla="*/ 295275 w 295275"/>
              <a:gd name="connsiteY6-388" fmla="*/ 599179 h 599179"/>
              <a:gd name="connsiteX7-389" fmla="*/ 0 w 295275"/>
              <a:gd name="connsiteY7-390" fmla="*/ 599179 h 599179"/>
              <a:gd name="connsiteX8-391" fmla="*/ 0 w 295275"/>
              <a:gd name="connsiteY8-392" fmla="*/ 303904 h 599179"/>
              <a:gd name="connsiteX9-393" fmla="*/ 207995 w 295275"/>
              <a:gd name="connsiteY9-394" fmla="*/ 0 h 599179"/>
              <a:gd name="connsiteX0-395" fmla="*/ 207995 w 295275"/>
              <a:gd name="connsiteY0-396" fmla="*/ 0 h 599179"/>
              <a:gd name="connsiteX1-397" fmla="*/ 218480 w 295275"/>
              <a:gd name="connsiteY1-398" fmla="*/ 17025 h 599179"/>
              <a:gd name="connsiteX2-399" fmla="*/ 263922 w 295275"/>
              <a:gd name="connsiteY2-400" fmla="*/ 59952 h 599179"/>
              <a:gd name="connsiteX3-401" fmla="*/ 275967 w 295275"/>
              <a:gd name="connsiteY3-402" fmla="*/ 66705 h 599179"/>
              <a:gd name="connsiteX4-403" fmla="*/ 152376 w 295275"/>
              <a:gd name="connsiteY4-404" fmla="*/ 303904 h 599179"/>
              <a:gd name="connsiteX5-405" fmla="*/ 295275 w 295275"/>
              <a:gd name="connsiteY5-406" fmla="*/ 303904 h 599179"/>
              <a:gd name="connsiteX6-407" fmla="*/ 295275 w 295275"/>
              <a:gd name="connsiteY6-408" fmla="*/ 599179 h 599179"/>
              <a:gd name="connsiteX7-409" fmla="*/ 0 w 295275"/>
              <a:gd name="connsiteY7-410" fmla="*/ 599179 h 599179"/>
              <a:gd name="connsiteX8-411" fmla="*/ 0 w 295275"/>
              <a:gd name="connsiteY8-412" fmla="*/ 303904 h 599179"/>
              <a:gd name="connsiteX9-413" fmla="*/ 207995 w 295275"/>
              <a:gd name="connsiteY9-414" fmla="*/ 0 h 599179"/>
              <a:gd name="connsiteX0-415" fmla="*/ 207995 w 295275"/>
              <a:gd name="connsiteY0-416" fmla="*/ 0 h 599179"/>
              <a:gd name="connsiteX1-417" fmla="*/ 218480 w 295275"/>
              <a:gd name="connsiteY1-418" fmla="*/ 17025 h 599179"/>
              <a:gd name="connsiteX2-419" fmla="*/ 263922 w 295275"/>
              <a:gd name="connsiteY2-420" fmla="*/ 59952 h 599179"/>
              <a:gd name="connsiteX3-421" fmla="*/ 275967 w 295275"/>
              <a:gd name="connsiteY3-422" fmla="*/ 66705 h 599179"/>
              <a:gd name="connsiteX4-423" fmla="*/ 152376 w 295275"/>
              <a:gd name="connsiteY4-424" fmla="*/ 303904 h 599179"/>
              <a:gd name="connsiteX5-425" fmla="*/ 295275 w 295275"/>
              <a:gd name="connsiteY5-426" fmla="*/ 303904 h 599179"/>
              <a:gd name="connsiteX6-427" fmla="*/ 295275 w 295275"/>
              <a:gd name="connsiteY6-428" fmla="*/ 599179 h 599179"/>
              <a:gd name="connsiteX7-429" fmla="*/ 0 w 295275"/>
              <a:gd name="connsiteY7-430" fmla="*/ 599179 h 599179"/>
              <a:gd name="connsiteX8-431" fmla="*/ 0 w 295275"/>
              <a:gd name="connsiteY8-432" fmla="*/ 334942 h 599179"/>
              <a:gd name="connsiteX9-433" fmla="*/ 207995 w 295275"/>
              <a:gd name="connsiteY9-434" fmla="*/ 0 h 599179"/>
              <a:gd name="connsiteX0-435" fmla="*/ 207995 w 295275"/>
              <a:gd name="connsiteY0-436" fmla="*/ 0 h 599179"/>
              <a:gd name="connsiteX1-437" fmla="*/ 218480 w 295275"/>
              <a:gd name="connsiteY1-438" fmla="*/ 17025 h 599179"/>
              <a:gd name="connsiteX2-439" fmla="*/ 263922 w 295275"/>
              <a:gd name="connsiteY2-440" fmla="*/ 59952 h 599179"/>
              <a:gd name="connsiteX3-441" fmla="*/ 275967 w 295275"/>
              <a:gd name="connsiteY3-442" fmla="*/ 66705 h 599179"/>
              <a:gd name="connsiteX4-443" fmla="*/ 152376 w 295275"/>
              <a:gd name="connsiteY4-444" fmla="*/ 303904 h 599179"/>
              <a:gd name="connsiteX5-445" fmla="*/ 295275 w 295275"/>
              <a:gd name="connsiteY5-446" fmla="*/ 303904 h 599179"/>
              <a:gd name="connsiteX6-447" fmla="*/ 295275 w 295275"/>
              <a:gd name="connsiteY6-448" fmla="*/ 599179 h 599179"/>
              <a:gd name="connsiteX7-449" fmla="*/ 0 w 295275"/>
              <a:gd name="connsiteY7-450" fmla="*/ 599179 h 599179"/>
              <a:gd name="connsiteX8-451" fmla="*/ 0 w 295275"/>
              <a:gd name="connsiteY8-452" fmla="*/ 334942 h 599179"/>
              <a:gd name="connsiteX9-453" fmla="*/ 207995 w 295275"/>
              <a:gd name="connsiteY9-454" fmla="*/ 0 h 599179"/>
              <a:gd name="connsiteX0-455" fmla="*/ 207995 w 295275"/>
              <a:gd name="connsiteY0-456" fmla="*/ 0 h 599179"/>
              <a:gd name="connsiteX1-457" fmla="*/ 218480 w 295275"/>
              <a:gd name="connsiteY1-458" fmla="*/ 17025 h 599179"/>
              <a:gd name="connsiteX2-459" fmla="*/ 263922 w 295275"/>
              <a:gd name="connsiteY2-460" fmla="*/ 59952 h 599179"/>
              <a:gd name="connsiteX3-461" fmla="*/ 275967 w 295275"/>
              <a:gd name="connsiteY3-462" fmla="*/ 66705 h 599179"/>
              <a:gd name="connsiteX4-463" fmla="*/ 152376 w 295275"/>
              <a:gd name="connsiteY4-464" fmla="*/ 303904 h 599179"/>
              <a:gd name="connsiteX5-465" fmla="*/ 295275 w 295275"/>
              <a:gd name="connsiteY5-466" fmla="*/ 303904 h 599179"/>
              <a:gd name="connsiteX6-467" fmla="*/ 295275 w 295275"/>
              <a:gd name="connsiteY6-468" fmla="*/ 599179 h 599179"/>
              <a:gd name="connsiteX7-469" fmla="*/ 0 w 295275"/>
              <a:gd name="connsiteY7-470" fmla="*/ 599179 h 599179"/>
              <a:gd name="connsiteX8-471" fmla="*/ 0 w 295275"/>
              <a:gd name="connsiteY8-472" fmla="*/ 334942 h 599179"/>
              <a:gd name="connsiteX9-473" fmla="*/ 207995 w 295275"/>
              <a:gd name="connsiteY9-474" fmla="*/ 0 h 599179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19" y="connsiteY9-20"/>
              </a:cxn>
            </a:cxnLst>
            <a:rect l="l" t="t" r="r" b="b"/>
            <a:pathLst>
              <a:path w="295275" h="599179">
                <a:moveTo>
                  <a:pt x="207995" y="0"/>
                </a:moveTo>
                <a:lnTo>
                  <a:pt x="218480" y="17025"/>
                </a:lnTo>
                <a:cubicBezTo>
                  <a:pt x="231034" y="32364"/>
                  <a:pt x="246314" y="46986"/>
                  <a:pt x="263922" y="59952"/>
                </a:cubicBezTo>
                <a:lnTo>
                  <a:pt x="275967" y="66705"/>
                </a:lnTo>
                <a:cubicBezTo>
                  <a:pt x="274744" y="66607"/>
                  <a:pt x="166924" y="148026"/>
                  <a:pt x="152376" y="303904"/>
                </a:cubicBezTo>
                <a:lnTo>
                  <a:pt x="295275" y="303904"/>
                </a:lnTo>
                <a:lnTo>
                  <a:pt x="295275" y="599179"/>
                </a:lnTo>
                <a:lnTo>
                  <a:pt x="0" y="599179"/>
                </a:lnTo>
                <a:lnTo>
                  <a:pt x="0" y="334942"/>
                </a:lnTo>
                <a:cubicBezTo>
                  <a:pt x="10368" y="113589"/>
                  <a:pt x="207637" y="2353"/>
                  <a:pt x="207995" y="0"/>
                </a:cubicBezTo>
                <a:close/>
              </a:path>
            </a:pathLst>
          </a:custGeom>
          <a:solidFill>
            <a:schemeClr val="accent1">
              <a:alpha val="80000"/>
            </a:schemeClr>
          </a:solidFill>
          <a:ln w="31750" cap="rnd">
            <a:noFill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>
              <a:lnSpc>
                <a:spcPct val="120000"/>
              </a:lnSpc>
            </a:pPr>
            <a:endParaRPr lang="zh-CN" altLang="en-US" sz="1350" dirty="0"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22" name="任意多边形: 形状 14"/>
          <p:cNvSpPr>
            <a:spLocks noChangeAspect="1"/>
          </p:cNvSpPr>
          <p:nvPr>
            <p:custDataLst>
              <p:tags r:id="rId4"/>
            </p:custDataLst>
          </p:nvPr>
        </p:nvSpPr>
        <p:spPr>
          <a:xfrm rot="10800000">
            <a:off x="3737610" y="4457700"/>
            <a:ext cx="211455" cy="429101"/>
          </a:xfrm>
          <a:custGeom>
            <a:avLst/>
            <a:gdLst>
              <a:gd name="connsiteX0" fmla="*/ 207995 w 295275"/>
              <a:gd name="connsiteY0" fmla="*/ 0 h 599179"/>
              <a:gd name="connsiteX1" fmla="*/ 218480 w 295275"/>
              <a:gd name="connsiteY1" fmla="*/ 17025 h 599179"/>
              <a:gd name="connsiteX2" fmla="*/ 263922 w 295275"/>
              <a:gd name="connsiteY2" fmla="*/ 59952 h 599179"/>
              <a:gd name="connsiteX3" fmla="*/ 275967 w 295275"/>
              <a:gd name="connsiteY3" fmla="*/ 66705 h 599179"/>
              <a:gd name="connsiteX4" fmla="*/ 258864 w 295275"/>
              <a:gd name="connsiteY4" fmla="*/ 77309 h 599179"/>
              <a:gd name="connsiteX5" fmla="*/ 164932 w 295275"/>
              <a:gd name="connsiteY5" fmla="*/ 229252 h 599179"/>
              <a:gd name="connsiteX6" fmla="*/ 145322 w 295275"/>
              <a:gd name="connsiteY6" fmla="*/ 303904 h 599179"/>
              <a:gd name="connsiteX7" fmla="*/ 295275 w 295275"/>
              <a:gd name="connsiteY7" fmla="*/ 303904 h 599179"/>
              <a:gd name="connsiteX8" fmla="*/ 295275 w 295275"/>
              <a:gd name="connsiteY8" fmla="*/ 599179 h 599179"/>
              <a:gd name="connsiteX9" fmla="*/ 0 w 295275"/>
              <a:gd name="connsiteY9" fmla="*/ 599179 h 599179"/>
              <a:gd name="connsiteX10" fmla="*/ 0 w 295275"/>
              <a:gd name="connsiteY10" fmla="*/ 303904 h 599179"/>
              <a:gd name="connsiteX11" fmla="*/ 5952 w 295275"/>
              <a:gd name="connsiteY11" fmla="*/ 269304 h 599179"/>
              <a:gd name="connsiteX12" fmla="*/ 204540 w 295275"/>
              <a:gd name="connsiteY12" fmla="*/ 547 h 599179"/>
              <a:gd name="connsiteX0-1" fmla="*/ 207995 w 295275"/>
              <a:gd name="connsiteY0-2" fmla="*/ 0 h 599179"/>
              <a:gd name="connsiteX1-3" fmla="*/ 218480 w 295275"/>
              <a:gd name="connsiteY1-4" fmla="*/ 17025 h 599179"/>
              <a:gd name="connsiteX2-5" fmla="*/ 263922 w 295275"/>
              <a:gd name="connsiteY2-6" fmla="*/ 59952 h 599179"/>
              <a:gd name="connsiteX3-7" fmla="*/ 275967 w 295275"/>
              <a:gd name="connsiteY3-8" fmla="*/ 66705 h 599179"/>
              <a:gd name="connsiteX4-9" fmla="*/ 258864 w 295275"/>
              <a:gd name="connsiteY4-10" fmla="*/ 77309 h 599179"/>
              <a:gd name="connsiteX5-11" fmla="*/ 164932 w 295275"/>
              <a:gd name="connsiteY5-12" fmla="*/ 229252 h 599179"/>
              <a:gd name="connsiteX6-13" fmla="*/ 152376 w 295275"/>
              <a:gd name="connsiteY6-14" fmla="*/ 303904 h 599179"/>
              <a:gd name="connsiteX7-15" fmla="*/ 295275 w 295275"/>
              <a:gd name="connsiteY7-16" fmla="*/ 303904 h 599179"/>
              <a:gd name="connsiteX8-17" fmla="*/ 295275 w 295275"/>
              <a:gd name="connsiteY8-18" fmla="*/ 599179 h 599179"/>
              <a:gd name="connsiteX9-19" fmla="*/ 0 w 295275"/>
              <a:gd name="connsiteY9-20" fmla="*/ 599179 h 599179"/>
              <a:gd name="connsiteX10-21" fmla="*/ 0 w 295275"/>
              <a:gd name="connsiteY10-22" fmla="*/ 303904 h 599179"/>
              <a:gd name="connsiteX11-23" fmla="*/ 5952 w 295275"/>
              <a:gd name="connsiteY11-24" fmla="*/ 269304 h 599179"/>
              <a:gd name="connsiteX12-25" fmla="*/ 204540 w 295275"/>
              <a:gd name="connsiteY12-26" fmla="*/ 547 h 599179"/>
              <a:gd name="connsiteX13" fmla="*/ 207995 w 295275"/>
              <a:gd name="connsiteY13" fmla="*/ 0 h 599179"/>
              <a:gd name="connsiteX0-27" fmla="*/ 207995 w 295275"/>
              <a:gd name="connsiteY0-28" fmla="*/ 0 h 599179"/>
              <a:gd name="connsiteX1-29" fmla="*/ 218480 w 295275"/>
              <a:gd name="connsiteY1-30" fmla="*/ 17025 h 599179"/>
              <a:gd name="connsiteX2-31" fmla="*/ 263922 w 295275"/>
              <a:gd name="connsiteY2-32" fmla="*/ 59952 h 599179"/>
              <a:gd name="connsiteX3-33" fmla="*/ 275967 w 295275"/>
              <a:gd name="connsiteY3-34" fmla="*/ 66705 h 599179"/>
              <a:gd name="connsiteX4-35" fmla="*/ 258864 w 295275"/>
              <a:gd name="connsiteY4-36" fmla="*/ 77309 h 599179"/>
              <a:gd name="connsiteX5-37" fmla="*/ 164932 w 295275"/>
              <a:gd name="connsiteY5-38" fmla="*/ 229252 h 599179"/>
              <a:gd name="connsiteX6-39" fmla="*/ 152376 w 295275"/>
              <a:gd name="connsiteY6-40" fmla="*/ 303904 h 599179"/>
              <a:gd name="connsiteX7-41" fmla="*/ 295275 w 295275"/>
              <a:gd name="connsiteY7-42" fmla="*/ 303904 h 599179"/>
              <a:gd name="connsiteX8-43" fmla="*/ 295275 w 295275"/>
              <a:gd name="connsiteY8-44" fmla="*/ 599179 h 599179"/>
              <a:gd name="connsiteX9-45" fmla="*/ 0 w 295275"/>
              <a:gd name="connsiteY9-46" fmla="*/ 599179 h 599179"/>
              <a:gd name="connsiteX10-47" fmla="*/ 0 w 295275"/>
              <a:gd name="connsiteY10-48" fmla="*/ 303904 h 599179"/>
              <a:gd name="connsiteX11-49" fmla="*/ 5952 w 295275"/>
              <a:gd name="connsiteY11-50" fmla="*/ 269304 h 599179"/>
              <a:gd name="connsiteX12-51" fmla="*/ 204540 w 295275"/>
              <a:gd name="connsiteY12-52" fmla="*/ 547 h 599179"/>
              <a:gd name="connsiteX13-53" fmla="*/ 207995 w 295275"/>
              <a:gd name="connsiteY13-54" fmla="*/ 0 h 599179"/>
              <a:gd name="connsiteX0-55" fmla="*/ 207995 w 295275"/>
              <a:gd name="connsiteY0-56" fmla="*/ 0 h 599179"/>
              <a:gd name="connsiteX1-57" fmla="*/ 218480 w 295275"/>
              <a:gd name="connsiteY1-58" fmla="*/ 17025 h 599179"/>
              <a:gd name="connsiteX2-59" fmla="*/ 263922 w 295275"/>
              <a:gd name="connsiteY2-60" fmla="*/ 59952 h 599179"/>
              <a:gd name="connsiteX3-61" fmla="*/ 275967 w 295275"/>
              <a:gd name="connsiteY3-62" fmla="*/ 66705 h 599179"/>
              <a:gd name="connsiteX4-63" fmla="*/ 258864 w 295275"/>
              <a:gd name="connsiteY4-64" fmla="*/ 77309 h 599179"/>
              <a:gd name="connsiteX5-65" fmla="*/ 164932 w 295275"/>
              <a:gd name="connsiteY5-66" fmla="*/ 229252 h 599179"/>
              <a:gd name="connsiteX6-67" fmla="*/ 152376 w 295275"/>
              <a:gd name="connsiteY6-68" fmla="*/ 303904 h 599179"/>
              <a:gd name="connsiteX7-69" fmla="*/ 295275 w 295275"/>
              <a:gd name="connsiteY7-70" fmla="*/ 303904 h 599179"/>
              <a:gd name="connsiteX8-71" fmla="*/ 295275 w 295275"/>
              <a:gd name="connsiteY8-72" fmla="*/ 599179 h 599179"/>
              <a:gd name="connsiteX9-73" fmla="*/ 0 w 295275"/>
              <a:gd name="connsiteY9-74" fmla="*/ 599179 h 599179"/>
              <a:gd name="connsiteX10-75" fmla="*/ 0 w 295275"/>
              <a:gd name="connsiteY10-76" fmla="*/ 303904 h 599179"/>
              <a:gd name="connsiteX11-77" fmla="*/ 5952 w 295275"/>
              <a:gd name="connsiteY11-78" fmla="*/ 269304 h 599179"/>
              <a:gd name="connsiteX12-79" fmla="*/ 204540 w 295275"/>
              <a:gd name="connsiteY12-80" fmla="*/ 547 h 599179"/>
              <a:gd name="connsiteX13-81" fmla="*/ 207995 w 295275"/>
              <a:gd name="connsiteY13-82" fmla="*/ 0 h 599179"/>
              <a:gd name="connsiteX0-83" fmla="*/ 207995 w 295275"/>
              <a:gd name="connsiteY0-84" fmla="*/ 0 h 599179"/>
              <a:gd name="connsiteX1-85" fmla="*/ 218480 w 295275"/>
              <a:gd name="connsiteY1-86" fmla="*/ 17025 h 599179"/>
              <a:gd name="connsiteX2-87" fmla="*/ 263922 w 295275"/>
              <a:gd name="connsiteY2-88" fmla="*/ 59952 h 599179"/>
              <a:gd name="connsiteX3-89" fmla="*/ 275967 w 295275"/>
              <a:gd name="connsiteY3-90" fmla="*/ 66705 h 599179"/>
              <a:gd name="connsiteX4-91" fmla="*/ 258864 w 295275"/>
              <a:gd name="connsiteY4-92" fmla="*/ 77309 h 599179"/>
              <a:gd name="connsiteX5-93" fmla="*/ 152376 w 295275"/>
              <a:gd name="connsiteY5-94" fmla="*/ 303904 h 599179"/>
              <a:gd name="connsiteX6-95" fmla="*/ 295275 w 295275"/>
              <a:gd name="connsiteY6-96" fmla="*/ 303904 h 599179"/>
              <a:gd name="connsiteX7-97" fmla="*/ 295275 w 295275"/>
              <a:gd name="connsiteY7-98" fmla="*/ 599179 h 599179"/>
              <a:gd name="connsiteX8-99" fmla="*/ 0 w 295275"/>
              <a:gd name="connsiteY8-100" fmla="*/ 599179 h 599179"/>
              <a:gd name="connsiteX9-101" fmla="*/ 0 w 295275"/>
              <a:gd name="connsiteY9-102" fmla="*/ 303904 h 599179"/>
              <a:gd name="connsiteX10-103" fmla="*/ 5952 w 295275"/>
              <a:gd name="connsiteY10-104" fmla="*/ 269304 h 599179"/>
              <a:gd name="connsiteX11-105" fmla="*/ 204540 w 295275"/>
              <a:gd name="connsiteY11-106" fmla="*/ 547 h 599179"/>
              <a:gd name="connsiteX12-107" fmla="*/ 207995 w 295275"/>
              <a:gd name="connsiteY12-108" fmla="*/ 0 h 599179"/>
              <a:gd name="connsiteX0-109" fmla="*/ 207995 w 295275"/>
              <a:gd name="connsiteY0-110" fmla="*/ 0 h 599179"/>
              <a:gd name="connsiteX1-111" fmla="*/ 218480 w 295275"/>
              <a:gd name="connsiteY1-112" fmla="*/ 17025 h 599179"/>
              <a:gd name="connsiteX2-113" fmla="*/ 263922 w 295275"/>
              <a:gd name="connsiteY2-114" fmla="*/ 59952 h 599179"/>
              <a:gd name="connsiteX3-115" fmla="*/ 275967 w 295275"/>
              <a:gd name="connsiteY3-116" fmla="*/ 66705 h 599179"/>
              <a:gd name="connsiteX4-117" fmla="*/ 258864 w 295275"/>
              <a:gd name="connsiteY4-118" fmla="*/ 77309 h 599179"/>
              <a:gd name="connsiteX5-119" fmla="*/ 152376 w 295275"/>
              <a:gd name="connsiteY5-120" fmla="*/ 303904 h 599179"/>
              <a:gd name="connsiteX6-121" fmla="*/ 295275 w 295275"/>
              <a:gd name="connsiteY6-122" fmla="*/ 303904 h 599179"/>
              <a:gd name="connsiteX7-123" fmla="*/ 295275 w 295275"/>
              <a:gd name="connsiteY7-124" fmla="*/ 599179 h 599179"/>
              <a:gd name="connsiteX8-125" fmla="*/ 0 w 295275"/>
              <a:gd name="connsiteY8-126" fmla="*/ 599179 h 599179"/>
              <a:gd name="connsiteX9-127" fmla="*/ 0 w 295275"/>
              <a:gd name="connsiteY9-128" fmla="*/ 303904 h 599179"/>
              <a:gd name="connsiteX10-129" fmla="*/ 5952 w 295275"/>
              <a:gd name="connsiteY10-130" fmla="*/ 269304 h 599179"/>
              <a:gd name="connsiteX11-131" fmla="*/ 204540 w 295275"/>
              <a:gd name="connsiteY11-132" fmla="*/ 547 h 599179"/>
              <a:gd name="connsiteX12-133" fmla="*/ 207995 w 295275"/>
              <a:gd name="connsiteY12-134" fmla="*/ 0 h 599179"/>
              <a:gd name="connsiteX0-135" fmla="*/ 207995 w 295275"/>
              <a:gd name="connsiteY0-136" fmla="*/ 0 h 599179"/>
              <a:gd name="connsiteX1-137" fmla="*/ 218480 w 295275"/>
              <a:gd name="connsiteY1-138" fmla="*/ 17025 h 599179"/>
              <a:gd name="connsiteX2-139" fmla="*/ 263922 w 295275"/>
              <a:gd name="connsiteY2-140" fmla="*/ 59952 h 599179"/>
              <a:gd name="connsiteX3-141" fmla="*/ 275967 w 295275"/>
              <a:gd name="connsiteY3-142" fmla="*/ 66705 h 599179"/>
              <a:gd name="connsiteX4-143" fmla="*/ 152376 w 295275"/>
              <a:gd name="connsiteY4-144" fmla="*/ 303904 h 599179"/>
              <a:gd name="connsiteX5-145" fmla="*/ 295275 w 295275"/>
              <a:gd name="connsiteY5-146" fmla="*/ 303904 h 599179"/>
              <a:gd name="connsiteX6-147" fmla="*/ 295275 w 295275"/>
              <a:gd name="connsiteY6-148" fmla="*/ 599179 h 599179"/>
              <a:gd name="connsiteX7-149" fmla="*/ 0 w 295275"/>
              <a:gd name="connsiteY7-150" fmla="*/ 599179 h 599179"/>
              <a:gd name="connsiteX8-151" fmla="*/ 0 w 295275"/>
              <a:gd name="connsiteY8-152" fmla="*/ 303904 h 599179"/>
              <a:gd name="connsiteX9-153" fmla="*/ 5952 w 295275"/>
              <a:gd name="connsiteY9-154" fmla="*/ 269304 h 599179"/>
              <a:gd name="connsiteX10-155" fmla="*/ 204540 w 295275"/>
              <a:gd name="connsiteY10-156" fmla="*/ 547 h 599179"/>
              <a:gd name="connsiteX11-157" fmla="*/ 207995 w 295275"/>
              <a:gd name="connsiteY11-158" fmla="*/ 0 h 599179"/>
              <a:gd name="connsiteX0-159" fmla="*/ 207995 w 295275"/>
              <a:gd name="connsiteY0-160" fmla="*/ 0 h 599179"/>
              <a:gd name="connsiteX1-161" fmla="*/ 218480 w 295275"/>
              <a:gd name="connsiteY1-162" fmla="*/ 17025 h 599179"/>
              <a:gd name="connsiteX2-163" fmla="*/ 263922 w 295275"/>
              <a:gd name="connsiteY2-164" fmla="*/ 59952 h 599179"/>
              <a:gd name="connsiteX3-165" fmla="*/ 275967 w 295275"/>
              <a:gd name="connsiteY3-166" fmla="*/ 66705 h 599179"/>
              <a:gd name="connsiteX4-167" fmla="*/ 152376 w 295275"/>
              <a:gd name="connsiteY4-168" fmla="*/ 303904 h 599179"/>
              <a:gd name="connsiteX5-169" fmla="*/ 295275 w 295275"/>
              <a:gd name="connsiteY5-170" fmla="*/ 303904 h 599179"/>
              <a:gd name="connsiteX6-171" fmla="*/ 295275 w 295275"/>
              <a:gd name="connsiteY6-172" fmla="*/ 599179 h 599179"/>
              <a:gd name="connsiteX7-173" fmla="*/ 0 w 295275"/>
              <a:gd name="connsiteY7-174" fmla="*/ 599179 h 599179"/>
              <a:gd name="connsiteX8-175" fmla="*/ 0 w 295275"/>
              <a:gd name="connsiteY8-176" fmla="*/ 303904 h 599179"/>
              <a:gd name="connsiteX9-177" fmla="*/ 5952 w 295275"/>
              <a:gd name="connsiteY9-178" fmla="*/ 269304 h 599179"/>
              <a:gd name="connsiteX10-179" fmla="*/ 204540 w 295275"/>
              <a:gd name="connsiteY10-180" fmla="*/ 547 h 599179"/>
              <a:gd name="connsiteX11-181" fmla="*/ 207995 w 295275"/>
              <a:gd name="connsiteY11-182" fmla="*/ 0 h 599179"/>
              <a:gd name="connsiteX0-183" fmla="*/ 207995 w 295275"/>
              <a:gd name="connsiteY0-184" fmla="*/ 0 h 599179"/>
              <a:gd name="connsiteX1-185" fmla="*/ 218480 w 295275"/>
              <a:gd name="connsiteY1-186" fmla="*/ 17025 h 599179"/>
              <a:gd name="connsiteX2-187" fmla="*/ 263922 w 295275"/>
              <a:gd name="connsiteY2-188" fmla="*/ 59952 h 599179"/>
              <a:gd name="connsiteX3-189" fmla="*/ 275967 w 295275"/>
              <a:gd name="connsiteY3-190" fmla="*/ 66705 h 599179"/>
              <a:gd name="connsiteX4-191" fmla="*/ 152376 w 295275"/>
              <a:gd name="connsiteY4-192" fmla="*/ 303904 h 599179"/>
              <a:gd name="connsiteX5-193" fmla="*/ 295275 w 295275"/>
              <a:gd name="connsiteY5-194" fmla="*/ 303904 h 599179"/>
              <a:gd name="connsiteX6-195" fmla="*/ 295275 w 295275"/>
              <a:gd name="connsiteY6-196" fmla="*/ 599179 h 599179"/>
              <a:gd name="connsiteX7-197" fmla="*/ 0 w 295275"/>
              <a:gd name="connsiteY7-198" fmla="*/ 599179 h 599179"/>
              <a:gd name="connsiteX8-199" fmla="*/ 0 w 295275"/>
              <a:gd name="connsiteY8-200" fmla="*/ 303904 h 599179"/>
              <a:gd name="connsiteX9-201" fmla="*/ 5952 w 295275"/>
              <a:gd name="connsiteY9-202" fmla="*/ 269304 h 599179"/>
              <a:gd name="connsiteX10-203" fmla="*/ 204540 w 295275"/>
              <a:gd name="connsiteY10-204" fmla="*/ 547 h 599179"/>
              <a:gd name="connsiteX11-205" fmla="*/ 207995 w 295275"/>
              <a:gd name="connsiteY11-206" fmla="*/ 0 h 599179"/>
              <a:gd name="connsiteX0-207" fmla="*/ 207995 w 295275"/>
              <a:gd name="connsiteY0-208" fmla="*/ 0 h 599179"/>
              <a:gd name="connsiteX1-209" fmla="*/ 218480 w 295275"/>
              <a:gd name="connsiteY1-210" fmla="*/ 17025 h 599179"/>
              <a:gd name="connsiteX2-211" fmla="*/ 263922 w 295275"/>
              <a:gd name="connsiteY2-212" fmla="*/ 59952 h 599179"/>
              <a:gd name="connsiteX3-213" fmla="*/ 275967 w 295275"/>
              <a:gd name="connsiteY3-214" fmla="*/ 66705 h 599179"/>
              <a:gd name="connsiteX4-215" fmla="*/ 152376 w 295275"/>
              <a:gd name="connsiteY4-216" fmla="*/ 303904 h 599179"/>
              <a:gd name="connsiteX5-217" fmla="*/ 295275 w 295275"/>
              <a:gd name="connsiteY5-218" fmla="*/ 303904 h 599179"/>
              <a:gd name="connsiteX6-219" fmla="*/ 295275 w 295275"/>
              <a:gd name="connsiteY6-220" fmla="*/ 599179 h 599179"/>
              <a:gd name="connsiteX7-221" fmla="*/ 0 w 295275"/>
              <a:gd name="connsiteY7-222" fmla="*/ 599179 h 599179"/>
              <a:gd name="connsiteX8-223" fmla="*/ 0 w 295275"/>
              <a:gd name="connsiteY8-224" fmla="*/ 303904 h 599179"/>
              <a:gd name="connsiteX9-225" fmla="*/ 5952 w 295275"/>
              <a:gd name="connsiteY9-226" fmla="*/ 269304 h 599179"/>
              <a:gd name="connsiteX10-227" fmla="*/ 204540 w 295275"/>
              <a:gd name="connsiteY10-228" fmla="*/ 547 h 599179"/>
              <a:gd name="connsiteX11-229" fmla="*/ 207995 w 295275"/>
              <a:gd name="connsiteY11-230" fmla="*/ 0 h 599179"/>
              <a:gd name="connsiteX0-231" fmla="*/ 207995 w 295275"/>
              <a:gd name="connsiteY0-232" fmla="*/ 0 h 599179"/>
              <a:gd name="connsiteX1-233" fmla="*/ 218480 w 295275"/>
              <a:gd name="connsiteY1-234" fmla="*/ 17025 h 599179"/>
              <a:gd name="connsiteX2-235" fmla="*/ 263922 w 295275"/>
              <a:gd name="connsiteY2-236" fmla="*/ 59952 h 599179"/>
              <a:gd name="connsiteX3-237" fmla="*/ 275967 w 295275"/>
              <a:gd name="connsiteY3-238" fmla="*/ 66705 h 599179"/>
              <a:gd name="connsiteX4-239" fmla="*/ 152376 w 295275"/>
              <a:gd name="connsiteY4-240" fmla="*/ 303904 h 599179"/>
              <a:gd name="connsiteX5-241" fmla="*/ 295275 w 295275"/>
              <a:gd name="connsiteY5-242" fmla="*/ 303904 h 599179"/>
              <a:gd name="connsiteX6-243" fmla="*/ 295275 w 295275"/>
              <a:gd name="connsiteY6-244" fmla="*/ 599179 h 599179"/>
              <a:gd name="connsiteX7-245" fmla="*/ 0 w 295275"/>
              <a:gd name="connsiteY7-246" fmla="*/ 599179 h 599179"/>
              <a:gd name="connsiteX8-247" fmla="*/ 0 w 295275"/>
              <a:gd name="connsiteY8-248" fmla="*/ 303904 h 599179"/>
              <a:gd name="connsiteX9-249" fmla="*/ 204540 w 295275"/>
              <a:gd name="connsiteY9-250" fmla="*/ 547 h 599179"/>
              <a:gd name="connsiteX10-251" fmla="*/ 207995 w 295275"/>
              <a:gd name="connsiteY10-252" fmla="*/ 0 h 599179"/>
              <a:gd name="connsiteX0-253" fmla="*/ 207995 w 295275"/>
              <a:gd name="connsiteY0-254" fmla="*/ 0 h 599179"/>
              <a:gd name="connsiteX1-255" fmla="*/ 218480 w 295275"/>
              <a:gd name="connsiteY1-256" fmla="*/ 17025 h 599179"/>
              <a:gd name="connsiteX2-257" fmla="*/ 263922 w 295275"/>
              <a:gd name="connsiteY2-258" fmla="*/ 59952 h 599179"/>
              <a:gd name="connsiteX3-259" fmla="*/ 275967 w 295275"/>
              <a:gd name="connsiteY3-260" fmla="*/ 66705 h 599179"/>
              <a:gd name="connsiteX4-261" fmla="*/ 152376 w 295275"/>
              <a:gd name="connsiteY4-262" fmla="*/ 303904 h 599179"/>
              <a:gd name="connsiteX5-263" fmla="*/ 295275 w 295275"/>
              <a:gd name="connsiteY5-264" fmla="*/ 303904 h 599179"/>
              <a:gd name="connsiteX6-265" fmla="*/ 295275 w 295275"/>
              <a:gd name="connsiteY6-266" fmla="*/ 599179 h 599179"/>
              <a:gd name="connsiteX7-267" fmla="*/ 0 w 295275"/>
              <a:gd name="connsiteY7-268" fmla="*/ 599179 h 599179"/>
              <a:gd name="connsiteX8-269" fmla="*/ 0 w 295275"/>
              <a:gd name="connsiteY8-270" fmla="*/ 303904 h 599179"/>
              <a:gd name="connsiteX9-271" fmla="*/ 204540 w 295275"/>
              <a:gd name="connsiteY9-272" fmla="*/ 547 h 599179"/>
              <a:gd name="connsiteX10-273" fmla="*/ 207995 w 295275"/>
              <a:gd name="connsiteY10-274" fmla="*/ 0 h 599179"/>
              <a:gd name="connsiteX0-275" fmla="*/ 207995 w 295275"/>
              <a:gd name="connsiteY0-276" fmla="*/ 0 h 599179"/>
              <a:gd name="connsiteX1-277" fmla="*/ 218480 w 295275"/>
              <a:gd name="connsiteY1-278" fmla="*/ 17025 h 599179"/>
              <a:gd name="connsiteX2-279" fmla="*/ 263922 w 295275"/>
              <a:gd name="connsiteY2-280" fmla="*/ 59952 h 599179"/>
              <a:gd name="connsiteX3-281" fmla="*/ 275967 w 295275"/>
              <a:gd name="connsiteY3-282" fmla="*/ 66705 h 599179"/>
              <a:gd name="connsiteX4-283" fmla="*/ 152376 w 295275"/>
              <a:gd name="connsiteY4-284" fmla="*/ 303904 h 599179"/>
              <a:gd name="connsiteX5-285" fmla="*/ 295275 w 295275"/>
              <a:gd name="connsiteY5-286" fmla="*/ 303904 h 599179"/>
              <a:gd name="connsiteX6-287" fmla="*/ 295275 w 295275"/>
              <a:gd name="connsiteY6-288" fmla="*/ 599179 h 599179"/>
              <a:gd name="connsiteX7-289" fmla="*/ 0 w 295275"/>
              <a:gd name="connsiteY7-290" fmla="*/ 599179 h 599179"/>
              <a:gd name="connsiteX8-291" fmla="*/ 0 w 295275"/>
              <a:gd name="connsiteY8-292" fmla="*/ 303904 h 599179"/>
              <a:gd name="connsiteX9-293" fmla="*/ 207995 w 295275"/>
              <a:gd name="connsiteY9-294" fmla="*/ 0 h 599179"/>
              <a:gd name="connsiteX0-295" fmla="*/ 207995 w 295275"/>
              <a:gd name="connsiteY0-296" fmla="*/ 0 h 599179"/>
              <a:gd name="connsiteX1-297" fmla="*/ 218480 w 295275"/>
              <a:gd name="connsiteY1-298" fmla="*/ 17025 h 599179"/>
              <a:gd name="connsiteX2-299" fmla="*/ 263922 w 295275"/>
              <a:gd name="connsiteY2-300" fmla="*/ 59952 h 599179"/>
              <a:gd name="connsiteX3-301" fmla="*/ 275967 w 295275"/>
              <a:gd name="connsiteY3-302" fmla="*/ 66705 h 599179"/>
              <a:gd name="connsiteX4-303" fmla="*/ 152376 w 295275"/>
              <a:gd name="connsiteY4-304" fmla="*/ 303904 h 599179"/>
              <a:gd name="connsiteX5-305" fmla="*/ 295275 w 295275"/>
              <a:gd name="connsiteY5-306" fmla="*/ 303904 h 599179"/>
              <a:gd name="connsiteX6-307" fmla="*/ 295275 w 295275"/>
              <a:gd name="connsiteY6-308" fmla="*/ 599179 h 599179"/>
              <a:gd name="connsiteX7-309" fmla="*/ 0 w 295275"/>
              <a:gd name="connsiteY7-310" fmla="*/ 599179 h 599179"/>
              <a:gd name="connsiteX8-311" fmla="*/ 0 w 295275"/>
              <a:gd name="connsiteY8-312" fmla="*/ 303904 h 599179"/>
              <a:gd name="connsiteX9-313" fmla="*/ 207995 w 295275"/>
              <a:gd name="connsiteY9-314" fmla="*/ 0 h 599179"/>
              <a:gd name="connsiteX0-315" fmla="*/ 207995 w 295275"/>
              <a:gd name="connsiteY0-316" fmla="*/ 0 h 599179"/>
              <a:gd name="connsiteX1-317" fmla="*/ 218480 w 295275"/>
              <a:gd name="connsiteY1-318" fmla="*/ 17025 h 599179"/>
              <a:gd name="connsiteX2-319" fmla="*/ 263922 w 295275"/>
              <a:gd name="connsiteY2-320" fmla="*/ 59952 h 599179"/>
              <a:gd name="connsiteX3-321" fmla="*/ 275967 w 295275"/>
              <a:gd name="connsiteY3-322" fmla="*/ 66705 h 599179"/>
              <a:gd name="connsiteX4-323" fmla="*/ 152376 w 295275"/>
              <a:gd name="connsiteY4-324" fmla="*/ 303904 h 599179"/>
              <a:gd name="connsiteX5-325" fmla="*/ 295275 w 295275"/>
              <a:gd name="connsiteY5-326" fmla="*/ 303904 h 599179"/>
              <a:gd name="connsiteX6-327" fmla="*/ 295275 w 295275"/>
              <a:gd name="connsiteY6-328" fmla="*/ 599179 h 599179"/>
              <a:gd name="connsiteX7-329" fmla="*/ 0 w 295275"/>
              <a:gd name="connsiteY7-330" fmla="*/ 599179 h 599179"/>
              <a:gd name="connsiteX8-331" fmla="*/ 0 w 295275"/>
              <a:gd name="connsiteY8-332" fmla="*/ 303904 h 599179"/>
              <a:gd name="connsiteX9-333" fmla="*/ 207995 w 295275"/>
              <a:gd name="connsiteY9-334" fmla="*/ 0 h 599179"/>
              <a:gd name="connsiteX0-335" fmla="*/ 207995 w 295275"/>
              <a:gd name="connsiteY0-336" fmla="*/ 0 h 599179"/>
              <a:gd name="connsiteX1-337" fmla="*/ 218480 w 295275"/>
              <a:gd name="connsiteY1-338" fmla="*/ 17025 h 599179"/>
              <a:gd name="connsiteX2-339" fmla="*/ 263922 w 295275"/>
              <a:gd name="connsiteY2-340" fmla="*/ 59952 h 599179"/>
              <a:gd name="connsiteX3-341" fmla="*/ 275967 w 295275"/>
              <a:gd name="connsiteY3-342" fmla="*/ 66705 h 599179"/>
              <a:gd name="connsiteX4-343" fmla="*/ 152376 w 295275"/>
              <a:gd name="connsiteY4-344" fmla="*/ 303904 h 599179"/>
              <a:gd name="connsiteX5-345" fmla="*/ 295275 w 295275"/>
              <a:gd name="connsiteY5-346" fmla="*/ 303904 h 599179"/>
              <a:gd name="connsiteX6-347" fmla="*/ 295275 w 295275"/>
              <a:gd name="connsiteY6-348" fmla="*/ 599179 h 599179"/>
              <a:gd name="connsiteX7-349" fmla="*/ 0 w 295275"/>
              <a:gd name="connsiteY7-350" fmla="*/ 599179 h 599179"/>
              <a:gd name="connsiteX8-351" fmla="*/ 0 w 295275"/>
              <a:gd name="connsiteY8-352" fmla="*/ 303904 h 599179"/>
              <a:gd name="connsiteX9-353" fmla="*/ 207995 w 295275"/>
              <a:gd name="connsiteY9-354" fmla="*/ 0 h 599179"/>
              <a:gd name="connsiteX0-355" fmla="*/ 207995 w 295275"/>
              <a:gd name="connsiteY0-356" fmla="*/ 0 h 599179"/>
              <a:gd name="connsiteX1-357" fmla="*/ 218480 w 295275"/>
              <a:gd name="connsiteY1-358" fmla="*/ 17025 h 599179"/>
              <a:gd name="connsiteX2-359" fmla="*/ 263922 w 295275"/>
              <a:gd name="connsiteY2-360" fmla="*/ 59952 h 599179"/>
              <a:gd name="connsiteX3-361" fmla="*/ 275967 w 295275"/>
              <a:gd name="connsiteY3-362" fmla="*/ 66705 h 599179"/>
              <a:gd name="connsiteX4-363" fmla="*/ 152376 w 295275"/>
              <a:gd name="connsiteY4-364" fmla="*/ 303904 h 599179"/>
              <a:gd name="connsiteX5-365" fmla="*/ 295275 w 295275"/>
              <a:gd name="connsiteY5-366" fmla="*/ 303904 h 599179"/>
              <a:gd name="connsiteX6-367" fmla="*/ 295275 w 295275"/>
              <a:gd name="connsiteY6-368" fmla="*/ 599179 h 599179"/>
              <a:gd name="connsiteX7-369" fmla="*/ 0 w 295275"/>
              <a:gd name="connsiteY7-370" fmla="*/ 599179 h 599179"/>
              <a:gd name="connsiteX8-371" fmla="*/ 0 w 295275"/>
              <a:gd name="connsiteY8-372" fmla="*/ 303904 h 599179"/>
              <a:gd name="connsiteX9-373" fmla="*/ 207995 w 295275"/>
              <a:gd name="connsiteY9-374" fmla="*/ 0 h 599179"/>
              <a:gd name="connsiteX0-375" fmla="*/ 207995 w 295275"/>
              <a:gd name="connsiteY0-376" fmla="*/ 0 h 599179"/>
              <a:gd name="connsiteX1-377" fmla="*/ 218480 w 295275"/>
              <a:gd name="connsiteY1-378" fmla="*/ 17025 h 599179"/>
              <a:gd name="connsiteX2-379" fmla="*/ 263922 w 295275"/>
              <a:gd name="connsiteY2-380" fmla="*/ 59952 h 599179"/>
              <a:gd name="connsiteX3-381" fmla="*/ 275967 w 295275"/>
              <a:gd name="connsiteY3-382" fmla="*/ 66705 h 599179"/>
              <a:gd name="connsiteX4-383" fmla="*/ 152376 w 295275"/>
              <a:gd name="connsiteY4-384" fmla="*/ 303904 h 599179"/>
              <a:gd name="connsiteX5-385" fmla="*/ 295275 w 295275"/>
              <a:gd name="connsiteY5-386" fmla="*/ 303904 h 599179"/>
              <a:gd name="connsiteX6-387" fmla="*/ 295275 w 295275"/>
              <a:gd name="connsiteY6-388" fmla="*/ 599179 h 599179"/>
              <a:gd name="connsiteX7-389" fmla="*/ 0 w 295275"/>
              <a:gd name="connsiteY7-390" fmla="*/ 599179 h 599179"/>
              <a:gd name="connsiteX8-391" fmla="*/ 0 w 295275"/>
              <a:gd name="connsiteY8-392" fmla="*/ 303904 h 599179"/>
              <a:gd name="connsiteX9-393" fmla="*/ 207995 w 295275"/>
              <a:gd name="connsiteY9-394" fmla="*/ 0 h 599179"/>
              <a:gd name="connsiteX0-395" fmla="*/ 207995 w 295275"/>
              <a:gd name="connsiteY0-396" fmla="*/ 0 h 599179"/>
              <a:gd name="connsiteX1-397" fmla="*/ 218480 w 295275"/>
              <a:gd name="connsiteY1-398" fmla="*/ 17025 h 599179"/>
              <a:gd name="connsiteX2-399" fmla="*/ 263922 w 295275"/>
              <a:gd name="connsiteY2-400" fmla="*/ 59952 h 599179"/>
              <a:gd name="connsiteX3-401" fmla="*/ 275967 w 295275"/>
              <a:gd name="connsiteY3-402" fmla="*/ 66705 h 599179"/>
              <a:gd name="connsiteX4-403" fmla="*/ 152376 w 295275"/>
              <a:gd name="connsiteY4-404" fmla="*/ 303904 h 599179"/>
              <a:gd name="connsiteX5-405" fmla="*/ 295275 w 295275"/>
              <a:gd name="connsiteY5-406" fmla="*/ 303904 h 599179"/>
              <a:gd name="connsiteX6-407" fmla="*/ 295275 w 295275"/>
              <a:gd name="connsiteY6-408" fmla="*/ 599179 h 599179"/>
              <a:gd name="connsiteX7-409" fmla="*/ 0 w 295275"/>
              <a:gd name="connsiteY7-410" fmla="*/ 599179 h 599179"/>
              <a:gd name="connsiteX8-411" fmla="*/ 0 w 295275"/>
              <a:gd name="connsiteY8-412" fmla="*/ 303904 h 599179"/>
              <a:gd name="connsiteX9-413" fmla="*/ 207995 w 295275"/>
              <a:gd name="connsiteY9-414" fmla="*/ 0 h 599179"/>
              <a:gd name="connsiteX0-415" fmla="*/ 207995 w 295275"/>
              <a:gd name="connsiteY0-416" fmla="*/ 0 h 599179"/>
              <a:gd name="connsiteX1-417" fmla="*/ 218480 w 295275"/>
              <a:gd name="connsiteY1-418" fmla="*/ 17025 h 599179"/>
              <a:gd name="connsiteX2-419" fmla="*/ 263922 w 295275"/>
              <a:gd name="connsiteY2-420" fmla="*/ 59952 h 599179"/>
              <a:gd name="connsiteX3-421" fmla="*/ 275967 w 295275"/>
              <a:gd name="connsiteY3-422" fmla="*/ 66705 h 599179"/>
              <a:gd name="connsiteX4-423" fmla="*/ 152376 w 295275"/>
              <a:gd name="connsiteY4-424" fmla="*/ 303904 h 599179"/>
              <a:gd name="connsiteX5-425" fmla="*/ 295275 w 295275"/>
              <a:gd name="connsiteY5-426" fmla="*/ 303904 h 599179"/>
              <a:gd name="connsiteX6-427" fmla="*/ 295275 w 295275"/>
              <a:gd name="connsiteY6-428" fmla="*/ 599179 h 599179"/>
              <a:gd name="connsiteX7-429" fmla="*/ 0 w 295275"/>
              <a:gd name="connsiteY7-430" fmla="*/ 599179 h 599179"/>
              <a:gd name="connsiteX8-431" fmla="*/ 0 w 295275"/>
              <a:gd name="connsiteY8-432" fmla="*/ 334942 h 599179"/>
              <a:gd name="connsiteX9-433" fmla="*/ 207995 w 295275"/>
              <a:gd name="connsiteY9-434" fmla="*/ 0 h 599179"/>
              <a:gd name="connsiteX0-435" fmla="*/ 207995 w 295275"/>
              <a:gd name="connsiteY0-436" fmla="*/ 0 h 599179"/>
              <a:gd name="connsiteX1-437" fmla="*/ 218480 w 295275"/>
              <a:gd name="connsiteY1-438" fmla="*/ 17025 h 599179"/>
              <a:gd name="connsiteX2-439" fmla="*/ 263922 w 295275"/>
              <a:gd name="connsiteY2-440" fmla="*/ 59952 h 599179"/>
              <a:gd name="connsiteX3-441" fmla="*/ 275967 w 295275"/>
              <a:gd name="connsiteY3-442" fmla="*/ 66705 h 599179"/>
              <a:gd name="connsiteX4-443" fmla="*/ 152376 w 295275"/>
              <a:gd name="connsiteY4-444" fmla="*/ 303904 h 599179"/>
              <a:gd name="connsiteX5-445" fmla="*/ 295275 w 295275"/>
              <a:gd name="connsiteY5-446" fmla="*/ 303904 h 599179"/>
              <a:gd name="connsiteX6-447" fmla="*/ 295275 w 295275"/>
              <a:gd name="connsiteY6-448" fmla="*/ 599179 h 599179"/>
              <a:gd name="connsiteX7-449" fmla="*/ 0 w 295275"/>
              <a:gd name="connsiteY7-450" fmla="*/ 599179 h 599179"/>
              <a:gd name="connsiteX8-451" fmla="*/ 0 w 295275"/>
              <a:gd name="connsiteY8-452" fmla="*/ 334942 h 599179"/>
              <a:gd name="connsiteX9-453" fmla="*/ 207995 w 295275"/>
              <a:gd name="connsiteY9-454" fmla="*/ 0 h 599179"/>
              <a:gd name="connsiteX0-455" fmla="*/ 207995 w 295275"/>
              <a:gd name="connsiteY0-456" fmla="*/ 0 h 599179"/>
              <a:gd name="connsiteX1-457" fmla="*/ 218480 w 295275"/>
              <a:gd name="connsiteY1-458" fmla="*/ 17025 h 599179"/>
              <a:gd name="connsiteX2-459" fmla="*/ 263922 w 295275"/>
              <a:gd name="connsiteY2-460" fmla="*/ 59952 h 599179"/>
              <a:gd name="connsiteX3-461" fmla="*/ 275967 w 295275"/>
              <a:gd name="connsiteY3-462" fmla="*/ 66705 h 599179"/>
              <a:gd name="connsiteX4-463" fmla="*/ 152376 w 295275"/>
              <a:gd name="connsiteY4-464" fmla="*/ 303904 h 599179"/>
              <a:gd name="connsiteX5-465" fmla="*/ 295275 w 295275"/>
              <a:gd name="connsiteY5-466" fmla="*/ 303904 h 599179"/>
              <a:gd name="connsiteX6-467" fmla="*/ 295275 w 295275"/>
              <a:gd name="connsiteY6-468" fmla="*/ 599179 h 599179"/>
              <a:gd name="connsiteX7-469" fmla="*/ 0 w 295275"/>
              <a:gd name="connsiteY7-470" fmla="*/ 599179 h 599179"/>
              <a:gd name="connsiteX8-471" fmla="*/ 0 w 295275"/>
              <a:gd name="connsiteY8-472" fmla="*/ 334942 h 599179"/>
              <a:gd name="connsiteX9-473" fmla="*/ 207995 w 295275"/>
              <a:gd name="connsiteY9-474" fmla="*/ 0 h 599179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19" y="connsiteY9-20"/>
              </a:cxn>
            </a:cxnLst>
            <a:rect l="l" t="t" r="r" b="b"/>
            <a:pathLst>
              <a:path w="295275" h="599179">
                <a:moveTo>
                  <a:pt x="207995" y="0"/>
                </a:moveTo>
                <a:lnTo>
                  <a:pt x="218480" y="17025"/>
                </a:lnTo>
                <a:cubicBezTo>
                  <a:pt x="231034" y="32364"/>
                  <a:pt x="246314" y="46986"/>
                  <a:pt x="263922" y="59952"/>
                </a:cubicBezTo>
                <a:lnTo>
                  <a:pt x="275967" y="66705"/>
                </a:lnTo>
                <a:cubicBezTo>
                  <a:pt x="274744" y="66607"/>
                  <a:pt x="166924" y="148026"/>
                  <a:pt x="152376" y="303904"/>
                </a:cubicBezTo>
                <a:lnTo>
                  <a:pt x="295275" y="303904"/>
                </a:lnTo>
                <a:lnTo>
                  <a:pt x="295275" y="599179"/>
                </a:lnTo>
                <a:lnTo>
                  <a:pt x="0" y="599179"/>
                </a:lnTo>
                <a:lnTo>
                  <a:pt x="0" y="334942"/>
                </a:lnTo>
                <a:cubicBezTo>
                  <a:pt x="10368" y="113589"/>
                  <a:pt x="207637" y="2353"/>
                  <a:pt x="207995" y="0"/>
                </a:cubicBezTo>
                <a:close/>
              </a:path>
            </a:pathLst>
          </a:custGeom>
          <a:solidFill>
            <a:schemeClr val="accent1">
              <a:alpha val="80000"/>
            </a:schemeClr>
          </a:solidFill>
          <a:ln w="31750" cap="rnd">
            <a:noFill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>
              <a:lnSpc>
                <a:spcPct val="120000"/>
              </a:lnSpc>
            </a:pPr>
            <a:endParaRPr lang="zh-CN" altLang="en-US" sz="1350"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27" name="任意多边形: 形状 13"/>
          <p:cNvSpPr>
            <a:spLocks noChangeAspect="1"/>
          </p:cNvSpPr>
          <p:nvPr>
            <p:custDataLst>
              <p:tags r:id="rId5"/>
            </p:custDataLst>
          </p:nvPr>
        </p:nvSpPr>
        <p:spPr>
          <a:xfrm rot="10800000" flipH="1" flipV="1">
            <a:off x="1396841" y="1970723"/>
            <a:ext cx="211455" cy="429101"/>
          </a:xfrm>
          <a:custGeom>
            <a:avLst/>
            <a:gdLst>
              <a:gd name="connsiteX0" fmla="*/ 207995 w 295275"/>
              <a:gd name="connsiteY0" fmla="*/ 0 h 599179"/>
              <a:gd name="connsiteX1" fmla="*/ 218480 w 295275"/>
              <a:gd name="connsiteY1" fmla="*/ 17025 h 599179"/>
              <a:gd name="connsiteX2" fmla="*/ 263922 w 295275"/>
              <a:gd name="connsiteY2" fmla="*/ 59952 h 599179"/>
              <a:gd name="connsiteX3" fmla="*/ 275967 w 295275"/>
              <a:gd name="connsiteY3" fmla="*/ 66705 h 599179"/>
              <a:gd name="connsiteX4" fmla="*/ 258864 w 295275"/>
              <a:gd name="connsiteY4" fmla="*/ 77309 h 599179"/>
              <a:gd name="connsiteX5" fmla="*/ 164932 w 295275"/>
              <a:gd name="connsiteY5" fmla="*/ 229252 h 599179"/>
              <a:gd name="connsiteX6" fmla="*/ 145322 w 295275"/>
              <a:gd name="connsiteY6" fmla="*/ 303904 h 599179"/>
              <a:gd name="connsiteX7" fmla="*/ 295275 w 295275"/>
              <a:gd name="connsiteY7" fmla="*/ 303904 h 599179"/>
              <a:gd name="connsiteX8" fmla="*/ 295275 w 295275"/>
              <a:gd name="connsiteY8" fmla="*/ 599179 h 599179"/>
              <a:gd name="connsiteX9" fmla="*/ 0 w 295275"/>
              <a:gd name="connsiteY9" fmla="*/ 599179 h 599179"/>
              <a:gd name="connsiteX10" fmla="*/ 0 w 295275"/>
              <a:gd name="connsiteY10" fmla="*/ 303904 h 599179"/>
              <a:gd name="connsiteX11" fmla="*/ 5952 w 295275"/>
              <a:gd name="connsiteY11" fmla="*/ 269304 h 599179"/>
              <a:gd name="connsiteX12" fmla="*/ 204540 w 295275"/>
              <a:gd name="connsiteY12" fmla="*/ 547 h 599179"/>
              <a:gd name="connsiteX0-1" fmla="*/ 207995 w 295275"/>
              <a:gd name="connsiteY0-2" fmla="*/ 0 h 599179"/>
              <a:gd name="connsiteX1-3" fmla="*/ 218480 w 295275"/>
              <a:gd name="connsiteY1-4" fmla="*/ 17025 h 599179"/>
              <a:gd name="connsiteX2-5" fmla="*/ 263922 w 295275"/>
              <a:gd name="connsiteY2-6" fmla="*/ 59952 h 599179"/>
              <a:gd name="connsiteX3-7" fmla="*/ 275967 w 295275"/>
              <a:gd name="connsiteY3-8" fmla="*/ 66705 h 599179"/>
              <a:gd name="connsiteX4-9" fmla="*/ 258864 w 295275"/>
              <a:gd name="connsiteY4-10" fmla="*/ 77309 h 599179"/>
              <a:gd name="connsiteX5-11" fmla="*/ 164932 w 295275"/>
              <a:gd name="connsiteY5-12" fmla="*/ 229252 h 599179"/>
              <a:gd name="connsiteX6-13" fmla="*/ 152376 w 295275"/>
              <a:gd name="connsiteY6-14" fmla="*/ 303904 h 599179"/>
              <a:gd name="connsiteX7-15" fmla="*/ 295275 w 295275"/>
              <a:gd name="connsiteY7-16" fmla="*/ 303904 h 599179"/>
              <a:gd name="connsiteX8-17" fmla="*/ 295275 w 295275"/>
              <a:gd name="connsiteY8-18" fmla="*/ 599179 h 599179"/>
              <a:gd name="connsiteX9-19" fmla="*/ 0 w 295275"/>
              <a:gd name="connsiteY9-20" fmla="*/ 599179 h 599179"/>
              <a:gd name="connsiteX10-21" fmla="*/ 0 w 295275"/>
              <a:gd name="connsiteY10-22" fmla="*/ 303904 h 599179"/>
              <a:gd name="connsiteX11-23" fmla="*/ 5952 w 295275"/>
              <a:gd name="connsiteY11-24" fmla="*/ 269304 h 599179"/>
              <a:gd name="connsiteX12-25" fmla="*/ 204540 w 295275"/>
              <a:gd name="connsiteY12-26" fmla="*/ 547 h 599179"/>
              <a:gd name="connsiteX13" fmla="*/ 207995 w 295275"/>
              <a:gd name="connsiteY13" fmla="*/ 0 h 599179"/>
              <a:gd name="connsiteX0-27" fmla="*/ 207995 w 295275"/>
              <a:gd name="connsiteY0-28" fmla="*/ 0 h 599179"/>
              <a:gd name="connsiteX1-29" fmla="*/ 218480 w 295275"/>
              <a:gd name="connsiteY1-30" fmla="*/ 17025 h 599179"/>
              <a:gd name="connsiteX2-31" fmla="*/ 263922 w 295275"/>
              <a:gd name="connsiteY2-32" fmla="*/ 59952 h 599179"/>
              <a:gd name="connsiteX3-33" fmla="*/ 275967 w 295275"/>
              <a:gd name="connsiteY3-34" fmla="*/ 66705 h 599179"/>
              <a:gd name="connsiteX4-35" fmla="*/ 258864 w 295275"/>
              <a:gd name="connsiteY4-36" fmla="*/ 77309 h 599179"/>
              <a:gd name="connsiteX5-37" fmla="*/ 164932 w 295275"/>
              <a:gd name="connsiteY5-38" fmla="*/ 229252 h 599179"/>
              <a:gd name="connsiteX6-39" fmla="*/ 152376 w 295275"/>
              <a:gd name="connsiteY6-40" fmla="*/ 303904 h 599179"/>
              <a:gd name="connsiteX7-41" fmla="*/ 295275 w 295275"/>
              <a:gd name="connsiteY7-42" fmla="*/ 303904 h 599179"/>
              <a:gd name="connsiteX8-43" fmla="*/ 295275 w 295275"/>
              <a:gd name="connsiteY8-44" fmla="*/ 599179 h 599179"/>
              <a:gd name="connsiteX9-45" fmla="*/ 0 w 295275"/>
              <a:gd name="connsiteY9-46" fmla="*/ 599179 h 599179"/>
              <a:gd name="connsiteX10-47" fmla="*/ 0 w 295275"/>
              <a:gd name="connsiteY10-48" fmla="*/ 303904 h 599179"/>
              <a:gd name="connsiteX11-49" fmla="*/ 5952 w 295275"/>
              <a:gd name="connsiteY11-50" fmla="*/ 269304 h 599179"/>
              <a:gd name="connsiteX12-51" fmla="*/ 204540 w 295275"/>
              <a:gd name="connsiteY12-52" fmla="*/ 547 h 599179"/>
              <a:gd name="connsiteX13-53" fmla="*/ 207995 w 295275"/>
              <a:gd name="connsiteY13-54" fmla="*/ 0 h 599179"/>
              <a:gd name="connsiteX0-55" fmla="*/ 207995 w 295275"/>
              <a:gd name="connsiteY0-56" fmla="*/ 0 h 599179"/>
              <a:gd name="connsiteX1-57" fmla="*/ 218480 w 295275"/>
              <a:gd name="connsiteY1-58" fmla="*/ 17025 h 599179"/>
              <a:gd name="connsiteX2-59" fmla="*/ 263922 w 295275"/>
              <a:gd name="connsiteY2-60" fmla="*/ 59952 h 599179"/>
              <a:gd name="connsiteX3-61" fmla="*/ 275967 w 295275"/>
              <a:gd name="connsiteY3-62" fmla="*/ 66705 h 599179"/>
              <a:gd name="connsiteX4-63" fmla="*/ 258864 w 295275"/>
              <a:gd name="connsiteY4-64" fmla="*/ 77309 h 599179"/>
              <a:gd name="connsiteX5-65" fmla="*/ 164932 w 295275"/>
              <a:gd name="connsiteY5-66" fmla="*/ 229252 h 599179"/>
              <a:gd name="connsiteX6-67" fmla="*/ 152376 w 295275"/>
              <a:gd name="connsiteY6-68" fmla="*/ 303904 h 599179"/>
              <a:gd name="connsiteX7-69" fmla="*/ 295275 w 295275"/>
              <a:gd name="connsiteY7-70" fmla="*/ 303904 h 599179"/>
              <a:gd name="connsiteX8-71" fmla="*/ 295275 w 295275"/>
              <a:gd name="connsiteY8-72" fmla="*/ 599179 h 599179"/>
              <a:gd name="connsiteX9-73" fmla="*/ 0 w 295275"/>
              <a:gd name="connsiteY9-74" fmla="*/ 599179 h 599179"/>
              <a:gd name="connsiteX10-75" fmla="*/ 0 w 295275"/>
              <a:gd name="connsiteY10-76" fmla="*/ 303904 h 599179"/>
              <a:gd name="connsiteX11-77" fmla="*/ 5952 w 295275"/>
              <a:gd name="connsiteY11-78" fmla="*/ 269304 h 599179"/>
              <a:gd name="connsiteX12-79" fmla="*/ 204540 w 295275"/>
              <a:gd name="connsiteY12-80" fmla="*/ 547 h 599179"/>
              <a:gd name="connsiteX13-81" fmla="*/ 207995 w 295275"/>
              <a:gd name="connsiteY13-82" fmla="*/ 0 h 599179"/>
              <a:gd name="connsiteX0-83" fmla="*/ 207995 w 295275"/>
              <a:gd name="connsiteY0-84" fmla="*/ 0 h 599179"/>
              <a:gd name="connsiteX1-85" fmla="*/ 218480 w 295275"/>
              <a:gd name="connsiteY1-86" fmla="*/ 17025 h 599179"/>
              <a:gd name="connsiteX2-87" fmla="*/ 263922 w 295275"/>
              <a:gd name="connsiteY2-88" fmla="*/ 59952 h 599179"/>
              <a:gd name="connsiteX3-89" fmla="*/ 275967 w 295275"/>
              <a:gd name="connsiteY3-90" fmla="*/ 66705 h 599179"/>
              <a:gd name="connsiteX4-91" fmla="*/ 258864 w 295275"/>
              <a:gd name="connsiteY4-92" fmla="*/ 77309 h 599179"/>
              <a:gd name="connsiteX5-93" fmla="*/ 152376 w 295275"/>
              <a:gd name="connsiteY5-94" fmla="*/ 303904 h 599179"/>
              <a:gd name="connsiteX6-95" fmla="*/ 295275 w 295275"/>
              <a:gd name="connsiteY6-96" fmla="*/ 303904 h 599179"/>
              <a:gd name="connsiteX7-97" fmla="*/ 295275 w 295275"/>
              <a:gd name="connsiteY7-98" fmla="*/ 599179 h 599179"/>
              <a:gd name="connsiteX8-99" fmla="*/ 0 w 295275"/>
              <a:gd name="connsiteY8-100" fmla="*/ 599179 h 599179"/>
              <a:gd name="connsiteX9-101" fmla="*/ 0 w 295275"/>
              <a:gd name="connsiteY9-102" fmla="*/ 303904 h 599179"/>
              <a:gd name="connsiteX10-103" fmla="*/ 5952 w 295275"/>
              <a:gd name="connsiteY10-104" fmla="*/ 269304 h 599179"/>
              <a:gd name="connsiteX11-105" fmla="*/ 204540 w 295275"/>
              <a:gd name="connsiteY11-106" fmla="*/ 547 h 599179"/>
              <a:gd name="connsiteX12-107" fmla="*/ 207995 w 295275"/>
              <a:gd name="connsiteY12-108" fmla="*/ 0 h 599179"/>
              <a:gd name="connsiteX0-109" fmla="*/ 207995 w 295275"/>
              <a:gd name="connsiteY0-110" fmla="*/ 0 h 599179"/>
              <a:gd name="connsiteX1-111" fmla="*/ 218480 w 295275"/>
              <a:gd name="connsiteY1-112" fmla="*/ 17025 h 599179"/>
              <a:gd name="connsiteX2-113" fmla="*/ 263922 w 295275"/>
              <a:gd name="connsiteY2-114" fmla="*/ 59952 h 599179"/>
              <a:gd name="connsiteX3-115" fmla="*/ 275967 w 295275"/>
              <a:gd name="connsiteY3-116" fmla="*/ 66705 h 599179"/>
              <a:gd name="connsiteX4-117" fmla="*/ 258864 w 295275"/>
              <a:gd name="connsiteY4-118" fmla="*/ 77309 h 599179"/>
              <a:gd name="connsiteX5-119" fmla="*/ 152376 w 295275"/>
              <a:gd name="connsiteY5-120" fmla="*/ 303904 h 599179"/>
              <a:gd name="connsiteX6-121" fmla="*/ 295275 w 295275"/>
              <a:gd name="connsiteY6-122" fmla="*/ 303904 h 599179"/>
              <a:gd name="connsiteX7-123" fmla="*/ 295275 w 295275"/>
              <a:gd name="connsiteY7-124" fmla="*/ 599179 h 599179"/>
              <a:gd name="connsiteX8-125" fmla="*/ 0 w 295275"/>
              <a:gd name="connsiteY8-126" fmla="*/ 599179 h 599179"/>
              <a:gd name="connsiteX9-127" fmla="*/ 0 w 295275"/>
              <a:gd name="connsiteY9-128" fmla="*/ 303904 h 599179"/>
              <a:gd name="connsiteX10-129" fmla="*/ 5952 w 295275"/>
              <a:gd name="connsiteY10-130" fmla="*/ 269304 h 599179"/>
              <a:gd name="connsiteX11-131" fmla="*/ 204540 w 295275"/>
              <a:gd name="connsiteY11-132" fmla="*/ 547 h 599179"/>
              <a:gd name="connsiteX12-133" fmla="*/ 207995 w 295275"/>
              <a:gd name="connsiteY12-134" fmla="*/ 0 h 599179"/>
              <a:gd name="connsiteX0-135" fmla="*/ 207995 w 295275"/>
              <a:gd name="connsiteY0-136" fmla="*/ 0 h 599179"/>
              <a:gd name="connsiteX1-137" fmla="*/ 218480 w 295275"/>
              <a:gd name="connsiteY1-138" fmla="*/ 17025 h 599179"/>
              <a:gd name="connsiteX2-139" fmla="*/ 263922 w 295275"/>
              <a:gd name="connsiteY2-140" fmla="*/ 59952 h 599179"/>
              <a:gd name="connsiteX3-141" fmla="*/ 275967 w 295275"/>
              <a:gd name="connsiteY3-142" fmla="*/ 66705 h 599179"/>
              <a:gd name="connsiteX4-143" fmla="*/ 152376 w 295275"/>
              <a:gd name="connsiteY4-144" fmla="*/ 303904 h 599179"/>
              <a:gd name="connsiteX5-145" fmla="*/ 295275 w 295275"/>
              <a:gd name="connsiteY5-146" fmla="*/ 303904 h 599179"/>
              <a:gd name="connsiteX6-147" fmla="*/ 295275 w 295275"/>
              <a:gd name="connsiteY6-148" fmla="*/ 599179 h 599179"/>
              <a:gd name="connsiteX7-149" fmla="*/ 0 w 295275"/>
              <a:gd name="connsiteY7-150" fmla="*/ 599179 h 599179"/>
              <a:gd name="connsiteX8-151" fmla="*/ 0 w 295275"/>
              <a:gd name="connsiteY8-152" fmla="*/ 303904 h 599179"/>
              <a:gd name="connsiteX9-153" fmla="*/ 5952 w 295275"/>
              <a:gd name="connsiteY9-154" fmla="*/ 269304 h 599179"/>
              <a:gd name="connsiteX10-155" fmla="*/ 204540 w 295275"/>
              <a:gd name="connsiteY10-156" fmla="*/ 547 h 599179"/>
              <a:gd name="connsiteX11-157" fmla="*/ 207995 w 295275"/>
              <a:gd name="connsiteY11-158" fmla="*/ 0 h 599179"/>
              <a:gd name="connsiteX0-159" fmla="*/ 207995 w 295275"/>
              <a:gd name="connsiteY0-160" fmla="*/ 0 h 599179"/>
              <a:gd name="connsiteX1-161" fmla="*/ 218480 w 295275"/>
              <a:gd name="connsiteY1-162" fmla="*/ 17025 h 599179"/>
              <a:gd name="connsiteX2-163" fmla="*/ 263922 w 295275"/>
              <a:gd name="connsiteY2-164" fmla="*/ 59952 h 599179"/>
              <a:gd name="connsiteX3-165" fmla="*/ 275967 w 295275"/>
              <a:gd name="connsiteY3-166" fmla="*/ 66705 h 599179"/>
              <a:gd name="connsiteX4-167" fmla="*/ 152376 w 295275"/>
              <a:gd name="connsiteY4-168" fmla="*/ 303904 h 599179"/>
              <a:gd name="connsiteX5-169" fmla="*/ 295275 w 295275"/>
              <a:gd name="connsiteY5-170" fmla="*/ 303904 h 599179"/>
              <a:gd name="connsiteX6-171" fmla="*/ 295275 w 295275"/>
              <a:gd name="connsiteY6-172" fmla="*/ 599179 h 599179"/>
              <a:gd name="connsiteX7-173" fmla="*/ 0 w 295275"/>
              <a:gd name="connsiteY7-174" fmla="*/ 599179 h 599179"/>
              <a:gd name="connsiteX8-175" fmla="*/ 0 w 295275"/>
              <a:gd name="connsiteY8-176" fmla="*/ 303904 h 599179"/>
              <a:gd name="connsiteX9-177" fmla="*/ 5952 w 295275"/>
              <a:gd name="connsiteY9-178" fmla="*/ 269304 h 599179"/>
              <a:gd name="connsiteX10-179" fmla="*/ 204540 w 295275"/>
              <a:gd name="connsiteY10-180" fmla="*/ 547 h 599179"/>
              <a:gd name="connsiteX11-181" fmla="*/ 207995 w 295275"/>
              <a:gd name="connsiteY11-182" fmla="*/ 0 h 599179"/>
              <a:gd name="connsiteX0-183" fmla="*/ 207995 w 295275"/>
              <a:gd name="connsiteY0-184" fmla="*/ 0 h 599179"/>
              <a:gd name="connsiteX1-185" fmla="*/ 218480 w 295275"/>
              <a:gd name="connsiteY1-186" fmla="*/ 17025 h 599179"/>
              <a:gd name="connsiteX2-187" fmla="*/ 263922 w 295275"/>
              <a:gd name="connsiteY2-188" fmla="*/ 59952 h 599179"/>
              <a:gd name="connsiteX3-189" fmla="*/ 275967 w 295275"/>
              <a:gd name="connsiteY3-190" fmla="*/ 66705 h 599179"/>
              <a:gd name="connsiteX4-191" fmla="*/ 152376 w 295275"/>
              <a:gd name="connsiteY4-192" fmla="*/ 303904 h 599179"/>
              <a:gd name="connsiteX5-193" fmla="*/ 295275 w 295275"/>
              <a:gd name="connsiteY5-194" fmla="*/ 303904 h 599179"/>
              <a:gd name="connsiteX6-195" fmla="*/ 295275 w 295275"/>
              <a:gd name="connsiteY6-196" fmla="*/ 599179 h 599179"/>
              <a:gd name="connsiteX7-197" fmla="*/ 0 w 295275"/>
              <a:gd name="connsiteY7-198" fmla="*/ 599179 h 599179"/>
              <a:gd name="connsiteX8-199" fmla="*/ 0 w 295275"/>
              <a:gd name="connsiteY8-200" fmla="*/ 303904 h 599179"/>
              <a:gd name="connsiteX9-201" fmla="*/ 5952 w 295275"/>
              <a:gd name="connsiteY9-202" fmla="*/ 269304 h 599179"/>
              <a:gd name="connsiteX10-203" fmla="*/ 204540 w 295275"/>
              <a:gd name="connsiteY10-204" fmla="*/ 547 h 599179"/>
              <a:gd name="connsiteX11-205" fmla="*/ 207995 w 295275"/>
              <a:gd name="connsiteY11-206" fmla="*/ 0 h 599179"/>
              <a:gd name="connsiteX0-207" fmla="*/ 207995 w 295275"/>
              <a:gd name="connsiteY0-208" fmla="*/ 0 h 599179"/>
              <a:gd name="connsiteX1-209" fmla="*/ 218480 w 295275"/>
              <a:gd name="connsiteY1-210" fmla="*/ 17025 h 599179"/>
              <a:gd name="connsiteX2-211" fmla="*/ 263922 w 295275"/>
              <a:gd name="connsiteY2-212" fmla="*/ 59952 h 599179"/>
              <a:gd name="connsiteX3-213" fmla="*/ 275967 w 295275"/>
              <a:gd name="connsiteY3-214" fmla="*/ 66705 h 599179"/>
              <a:gd name="connsiteX4-215" fmla="*/ 152376 w 295275"/>
              <a:gd name="connsiteY4-216" fmla="*/ 303904 h 599179"/>
              <a:gd name="connsiteX5-217" fmla="*/ 295275 w 295275"/>
              <a:gd name="connsiteY5-218" fmla="*/ 303904 h 599179"/>
              <a:gd name="connsiteX6-219" fmla="*/ 295275 w 295275"/>
              <a:gd name="connsiteY6-220" fmla="*/ 599179 h 599179"/>
              <a:gd name="connsiteX7-221" fmla="*/ 0 w 295275"/>
              <a:gd name="connsiteY7-222" fmla="*/ 599179 h 599179"/>
              <a:gd name="connsiteX8-223" fmla="*/ 0 w 295275"/>
              <a:gd name="connsiteY8-224" fmla="*/ 303904 h 599179"/>
              <a:gd name="connsiteX9-225" fmla="*/ 5952 w 295275"/>
              <a:gd name="connsiteY9-226" fmla="*/ 269304 h 599179"/>
              <a:gd name="connsiteX10-227" fmla="*/ 204540 w 295275"/>
              <a:gd name="connsiteY10-228" fmla="*/ 547 h 599179"/>
              <a:gd name="connsiteX11-229" fmla="*/ 207995 w 295275"/>
              <a:gd name="connsiteY11-230" fmla="*/ 0 h 599179"/>
              <a:gd name="connsiteX0-231" fmla="*/ 207995 w 295275"/>
              <a:gd name="connsiteY0-232" fmla="*/ 0 h 599179"/>
              <a:gd name="connsiteX1-233" fmla="*/ 218480 w 295275"/>
              <a:gd name="connsiteY1-234" fmla="*/ 17025 h 599179"/>
              <a:gd name="connsiteX2-235" fmla="*/ 263922 w 295275"/>
              <a:gd name="connsiteY2-236" fmla="*/ 59952 h 599179"/>
              <a:gd name="connsiteX3-237" fmla="*/ 275967 w 295275"/>
              <a:gd name="connsiteY3-238" fmla="*/ 66705 h 599179"/>
              <a:gd name="connsiteX4-239" fmla="*/ 152376 w 295275"/>
              <a:gd name="connsiteY4-240" fmla="*/ 303904 h 599179"/>
              <a:gd name="connsiteX5-241" fmla="*/ 295275 w 295275"/>
              <a:gd name="connsiteY5-242" fmla="*/ 303904 h 599179"/>
              <a:gd name="connsiteX6-243" fmla="*/ 295275 w 295275"/>
              <a:gd name="connsiteY6-244" fmla="*/ 599179 h 599179"/>
              <a:gd name="connsiteX7-245" fmla="*/ 0 w 295275"/>
              <a:gd name="connsiteY7-246" fmla="*/ 599179 h 599179"/>
              <a:gd name="connsiteX8-247" fmla="*/ 0 w 295275"/>
              <a:gd name="connsiteY8-248" fmla="*/ 303904 h 599179"/>
              <a:gd name="connsiteX9-249" fmla="*/ 204540 w 295275"/>
              <a:gd name="connsiteY9-250" fmla="*/ 547 h 599179"/>
              <a:gd name="connsiteX10-251" fmla="*/ 207995 w 295275"/>
              <a:gd name="connsiteY10-252" fmla="*/ 0 h 599179"/>
              <a:gd name="connsiteX0-253" fmla="*/ 207995 w 295275"/>
              <a:gd name="connsiteY0-254" fmla="*/ 0 h 599179"/>
              <a:gd name="connsiteX1-255" fmla="*/ 218480 w 295275"/>
              <a:gd name="connsiteY1-256" fmla="*/ 17025 h 599179"/>
              <a:gd name="connsiteX2-257" fmla="*/ 263922 w 295275"/>
              <a:gd name="connsiteY2-258" fmla="*/ 59952 h 599179"/>
              <a:gd name="connsiteX3-259" fmla="*/ 275967 w 295275"/>
              <a:gd name="connsiteY3-260" fmla="*/ 66705 h 599179"/>
              <a:gd name="connsiteX4-261" fmla="*/ 152376 w 295275"/>
              <a:gd name="connsiteY4-262" fmla="*/ 303904 h 599179"/>
              <a:gd name="connsiteX5-263" fmla="*/ 295275 w 295275"/>
              <a:gd name="connsiteY5-264" fmla="*/ 303904 h 599179"/>
              <a:gd name="connsiteX6-265" fmla="*/ 295275 w 295275"/>
              <a:gd name="connsiteY6-266" fmla="*/ 599179 h 599179"/>
              <a:gd name="connsiteX7-267" fmla="*/ 0 w 295275"/>
              <a:gd name="connsiteY7-268" fmla="*/ 599179 h 599179"/>
              <a:gd name="connsiteX8-269" fmla="*/ 0 w 295275"/>
              <a:gd name="connsiteY8-270" fmla="*/ 303904 h 599179"/>
              <a:gd name="connsiteX9-271" fmla="*/ 204540 w 295275"/>
              <a:gd name="connsiteY9-272" fmla="*/ 547 h 599179"/>
              <a:gd name="connsiteX10-273" fmla="*/ 207995 w 295275"/>
              <a:gd name="connsiteY10-274" fmla="*/ 0 h 599179"/>
              <a:gd name="connsiteX0-275" fmla="*/ 207995 w 295275"/>
              <a:gd name="connsiteY0-276" fmla="*/ 0 h 599179"/>
              <a:gd name="connsiteX1-277" fmla="*/ 218480 w 295275"/>
              <a:gd name="connsiteY1-278" fmla="*/ 17025 h 599179"/>
              <a:gd name="connsiteX2-279" fmla="*/ 263922 w 295275"/>
              <a:gd name="connsiteY2-280" fmla="*/ 59952 h 599179"/>
              <a:gd name="connsiteX3-281" fmla="*/ 275967 w 295275"/>
              <a:gd name="connsiteY3-282" fmla="*/ 66705 h 599179"/>
              <a:gd name="connsiteX4-283" fmla="*/ 152376 w 295275"/>
              <a:gd name="connsiteY4-284" fmla="*/ 303904 h 599179"/>
              <a:gd name="connsiteX5-285" fmla="*/ 295275 w 295275"/>
              <a:gd name="connsiteY5-286" fmla="*/ 303904 h 599179"/>
              <a:gd name="connsiteX6-287" fmla="*/ 295275 w 295275"/>
              <a:gd name="connsiteY6-288" fmla="*/ 599179 h 599179"/>
              <a:gd name="connsiteX7-289" fmla="*/ 0 w 295275"/>
              <a:gd name="connsiteY7-290" fmla="*/ 599179 h 599179"/>
              <a:gd name="connsiteX8-291" fmla="*/ 0 w 295275"/>
              <a:gd name="connsiteY8-292" fmla="*/ 303904 h 599179"/>
              <a:gd name="connsiteX9-293" fmla="*/ 207995 w 295275"/>
              <a:gd name="connsiteY9-294" fmla="*/ 0 h 599179"/>
              <a:gd name="connsiteX0-295" fmla="*/ 207995 w 295275"/>
              <a:gd name="connsiteY0-296" fmla="*/ 0 h 599179"/>
              <a:gd name="connsiteX1-297" fmla="*/ 218480 w 295275"/>
              <a:gd name="connsiteY1-298" fmla="*/ 17025 h 599179"/>
              <a:gd name="connsiteX2-299" fmla="*/ 263922 w 295275"/>
              <a:gd name="connsiteY2-300" fmla="*/ 59952 h 599179"/>
              <a:gd name="connsiteX3-301" fmla="*/ 275967 w 295275"/>
              <a:gd name="connsiteY3-302" fmla="*/ 66705 h 599179"/>
              <a:gd name="connsiteX4-303" fmla="*/ 152376 w 295275"/>
              <a:gd name="connsiteY4-304" fmla="*/ 303904 h 599179"/>
              <a:gd name="connsiteX5-305" fmla="*/ 295275 w 295275"/>
              <a:gd name="connsiteY5-306" fmla="*/ 303904 h 599179"/>
              <a:gd name="connsiteX6-307" fmla="*/ 295275 w 295275"/>
              <a:gd name="connsiteY6-308" fmla="*/ 599179 h 599179"/>
              <a:gd name="connsiteX7-309" fmla="*/ 0 w 295275"/>
              <a:gd name="connsiteY7-310" fmla="*/ 599179 h 599179"/>
              <a:gd name="connsiteX8-311" fmla="*/ 0 w 295275"/>
              <a:gd name="connsiteY8-312" fmla="*/ 303904 h 599179"/>
              <a:gd name="connsiteX9-313" fmla="*/ 207995 w 295275"/>
              <a:gd name="connsiteY9-314" fmla="*/ 0 h 599179"/>
              <a:gd name="connsiteX0-315" fmla="*/ 207995 w 295275"/>
              <a:gd name="connsiteY0-316" fmla="*/ 0 h 599179"/>
              <a:gd name="connsiteX1-317" fmla="*/ 218480 w 295275"/>
              <a:gd name="connsiteY1-318" fmla="*/ 17025 h 599179"/>
              <a:gd name="connsiteX2-319" fmla="*/ 263922 w 295275"/>
              <a:gd name="connsiteY2-320" fmla="*/ 59952 h 599179"/>
              <a:gd name="connsiteX3-321" fmla="*/ 275967 w 295275"/>
              <a:gd name="connsiteY3-322" fmla="*/ 66705 h 599179"/>
              <a:gd name="connsiteX4-323" fmla="*/ 152376 w 295275"/>
              <a:gd name="connsiteY4-324" fmla="*/ 303904 h 599179"/>
              <a:gd name="connsiteX5-325" fmla="*/ 295275 w 295275"/>
              <a:gd name="connsiteY5-326" fmla="*/ 303904 h 599179"/>
              <a:gd name="connsiteX6-327" fmla="*/ 295275 w 295275"/>
              <a:gd name="connsiteY6-328" fmla="*/ 599179 h 599179"/>
              <a:gd name="connsiteX7-329" fmla="*/ 0 w 295275"/>
              <a:gd name="connsiteY7-330" fmla="*/ 599179 h 599179"/>
              <a:gd name="connsiteX8-331" fmla="*/ 0 w 295275"/>
              <a:gd name="connsiteY8-332" fmla="*/ 303904 h 599179"/>
              <a:gd name="connsiteX9-333" fmla="*/ 207995 w 295275"/>
              <a:gd name="connsiteY9-334" fmla="*/ 0 h 599179"/>
              <a:gd name="connsiteX0-335" fmla="*/ 207995 w 295275"/>
              <a:gd name="connsiteY0-336" fmla="*/ 0 h 599179"/>
              <a:gd name="connsiteX1-337" fmla="*/ 218480 w 295275"/>
              <a:gd name="connsiteY1-338" fmla="*/ 17025 h 599179"/>
              <a:gd name="connsiteX2-339" fmla="*/ 263922 w 295275"/>
              <a:gd name="connsiteY2-340" fmla="*/ 59952 h 599179"/>
              <a:gd name="connsiteX3-341" fmla="*/ 275967 w 295275"/>
              <a:gd name="connsiteY3-342" fmla="*/ 66705 h 599179"/>
              <a:gd name="connsiteX4-343" fmla="*/ 152376 w 295275"/>
              <a:gd name="connsiteY4-344" fmla="*/ 303904 h 599179"/>
              <a:gd name="connsiteX5-345" fmla="*/ 295275 w 295275"/>
              <a:gd name="connsiteY5-346" fmla="*/ 303904 h 599179"/>
              <a:gd name="connsiteX6-347" fmla="*/ 295275 w 295275"/>
              <a:gd name="connsiteY6-348" fmla="*/ 599179 h 599179"/>
              <a:gd name="connsiteX7-349" fmla="*/ 0 w 295275"/>
              <a:gd name="connsiteY7-350" fmla="*/ 599179 h 599179"/>
              <a:gd name="connsiteX8-351" fmla="*/ 0 w 295275"/>
              <a:gd name="connsiteY8-352" fmla="*/ 303904 h 599179"/>
              <a:gd name="connsiteX9-353" fmla="*/ 207995 w 295275"/>
              <a:gd name="connsiteY9-354" fmla="*/ 0 h 599179"/>
              <a:gd name="connsiteX0-355" fmla="*/ 207995 w 295275"/>
              <a:gd name="connsiteY0-356" fmla="*/ 0 h 599179"/>
              <a:gd name="connsiteX1-357" fmla="*/ 218480 w 295275"/>
              <a:gd name="connsiteY1-358" fmla="*/ 17025 h 599179"/>
              <a:gd name="connsiteX2-359" fmla="*/ 263922 w 295275"/>
              <a:gd name="connsiteY2-360" fmla="*/ 59952 h 599179"/>
              <a:gd name="connsiteX3-361" fmla="*/ 275967 w 295275"/>
              <a:gd name="connsiteY3-362" fmla="*/ 66705 h 599179"/>
              <a:gd name="connsiteX4-363" fmla="*/ 152376 w 295275"/>
              <a:gd name="connsiteY4-364" fmla="*/ 303904 h 599179"/>
              <a:gd name="connsiteX5-365" fmla="*/ 295275 w 295275"/>
              <a:gd name="connsiteY5-366" fmla="*/ 303904 h 599179"/>
              <a:gd name="connsiteX6-367" fmla="*/ 295275 w 295275"/>
              <a:gd name="connsiteY6-368" fmla="*/ 599179 h 599179"/>
              <a:gd name="connsiteX7-369" fmla="*/ 0 w 295275"/>
              <a:gd name="connsiteY7-370" fmla="*/ 599179 h 599179"/>
              <a:gd name="connsiteX8-371" fmla="*/ 0 w 295275"/>
              <a:gd name="connsiteY8-372" fmla="*/ 303904 h 599179"/>
              <a:gd name="connsiteX9-373" fmla="*/ 207995 w 295275"/>
              <a:gd name="connsiteY9-374" fmla="*/ 0 h 599179"/>
              <a:gd name="connsiteX0-375" fmla="*/ 207995 w 295275"/>
              <a:gd name="connsiteY0-376" fmla="*/ 0 h 599179"/>
              <a:gd name="connsiteX1-377" fmla="*/ 218480 w 295275"/>
              <a:gd name="connsiteY1-378" fmla="*/ 17025 h 599179"/>
              <a:gd name="connsiteX2-379" fmla="*/ 263922 w 295275"/>
              <a:gd name="connsiteY2-380" fmla="*/ 59952 h 599179"/>
              <a:gd name="connsiteX3-381" fmla="*/ 275967 w 295275"/>
              <a:gd name="connsiteY3-382" fmla="*/ 66705 h 599179"/>
              <a:gd name="connsiteX4-383" fmla="*/ 152376 w 295275"/>
              <a:gd name="connsiteY4-384" fmla="*/ 303904 h 599179"/>
              <a:gd name="connsiteX5-385" fmla="*/ 295275 w 295275"/>
              <a:gd name="connsiteY5-386" fmla="*/ 303904 h 599179"/>
              <a:gd name="connsiteX6-387" fmla="*/ 295275 w 295275"/>
              <a:gd name="connsiteY6-388" fmla="*/ 599179 h 599179"/>
              <a:gd name="connsiteX7-389" fmla="*/ 0 w 295275"/>
              <a:gd name="connsiteY7-390" fmla="*/ 599179 h 599179"/>
              <a:gd name="connsiteX8-391" fmla="*/ 0 w 295275"/>
              <a:gd name="connsiteY8-392" fmla="*/ 303904 h 599179"/>
              <a:gd name="connsiteX9-393" fmla="*/ 207995 w 295275"/>
              <a:gd name="connsiteY9-394" fmla="*/ 0 h 599179"/>
              <a:gd name="connsiteX0-395" fmla="*/ 207995 w 295275"/>
              <a:gd name="connsiteY0-396" fmla="*/ 0 h 599179"/>
              <a:gd name="connsiteX1-397" fmla="*/ 218480 w 295275"/>
              <a:gd name="connsiteY1-398" fmla="*/ 17025 h 599179"/>
              <a:gd name="connsiteX2-399" fmla="*/ 263922 w 295275"/>
              <a:gd name="connsiteY2-400" fmla="*/ 59952 h 599179"/>
              <a:gd name="connsiteX3-401" fmla="*/ 275967 w 295275"/>
              <a:gd name="connsiteY3-402" fmla="*/ 66705 h 599179"/>
              <a:gd name="connsiteX4-403" fmla="*/ 152376 w 295275"/>
              <a:gd name="connsiteY4-404" fmla="*/ 303904 h 599179"/>
              <a:gd name="connsiteX5-405" fmla="*/ 295275 w 295275"/>
              <a:gd name="connsiteY5-406" fmla="*/ 303904 h 599179"/>
              <a:gd name="connsiteX6-407" fmla="*/ 295275 w 295275"/>
              <a:gd name="connsiteY6-408" fmla="*/ 599179 h 599179"/>
              <a:gd name="connsiteX7-409" fmla="*/ 0 w 295275"/>
              <a:gd name="connsiteY7-410" fmla="*/ 599179 h 599179"/>
              <a:gd name="connsiteX8-411" fmla="*/ 0 w 295275"/>
              <a:gd name="connsiteY8-412" fmla="*/ 303904 h 599179"/>
              <a:gd name="connsiteX9-413" fmla="*/ 207995 w 295275"/>
              <a:gd name="connsiteY9-414" fmla="*/ 0 h 599179"/>
              <a:gd name="connsiteX0-415" fmla="*/ 207995 w 295275"/>
              <a:gd name="connsiteY0-416" fmla="*/ 0 h 599179"/>
              <a:gd name="connsiteX1-417" fmla="*/ 218480 w 295275"/>
              <a:gd name="connsiteY1-418" fmla="*/ 17025 h 599179"/>
              <a:gd name="connsiteX2-419" fmla="*/ 263922 w 295275"/>
              <a:gd name="connsiteY2-420" fmla="*/ 59952 h 599179"/>
              <a:gd name="connsiteX3-421" fmla="*/ 275967 w 295275"/>
              <a:gd name="connsiteY3-422" fmla="*/ 66705 h 599179"/>
              <a:gd name="connsiteX4-423" fmla="*/ 152376 w 295275"/>
              <a:gd name="connsiteY4-424" fmla="*/ 303904 h 599179"/>
              <a:gd name="connsiteX5-425" fmla="*/ 295275 w 295275"/>
              <a:gd name="connsiteY5-426" fmla="*/ 303904 h 599179"/>
              <a:gd name="connsiteX6-427" fmla="*/ 295275 w 295275"/>
              <a:gd name="connsiteY6-428" fmla="*/ 599179 h 599179"/>
              <a:gd name="connsiteX7-429" fmla="*/ 0 w 295275"/>
              <a:gd name="connsiteY7-430" fmla="*/ 599179 h 599179"/>
              <a:gd name="connsiteX8-431" fmla="*/ 0 w 295275"/>
              <a:gd name="connsiteY8-432" fmla="*/ 334942 h 599179"/>
              <a:gd name="connsiteX9-433" fmla="*/ 207995 w 295275"/>
              <a:gd name="connsiteY9-434" fmla="*/ 0 h 599179"/>
              <a:gd name="connsiteX0-435" fmla="*/ 207995 w 295275"/>
              <a:gd name="connsiteY0-436" fmla="*/ 0 h 599179"/>
              <a:gd name="connsiteX1-437" fmla="*/ 218480 w 295275"/>
              <a:gd name="connsiteY1-438" fmla="*/ 17025 h 599179"/>
              <a:gd name="connsiteX2-439" fmla="*/ 263922 w 295275"/>
              <a:gd name="connsiteY2-440" fmla="*/ 59952 h 599179"/>
              <a:gd name="connsiteX3-441" fmla="*/ 275967 w 295275"/>
              <a:gd name="connsiteY3-442" fmla="*/ 66705 h 599179"/>
              <a:gd name="connsiteX4-443" fmla="*/ 152376 w 295275"/>
              <a:gd name="connsiteY4-444" fmla="*/ 303904 h 599179"/>
              <a:gd name="connsiteX5-445" fmla="*/ 295275 w 295275"/>
              <a:gd name="connsiteY5-446" fmla="*/ 303904 h 599179"/>
              <a:gd name="connsiteX6-447" fmla="*/ 295275 w 295275"/>
              <a:gd name="connsiteY6-448" fmla="*/ 599179 h 599179"/>
              <a:gd name="connsiteX7-449" fmla="*/ 0 w 295275"/>
              <a:gd name="connsiteY7-450" fmla="*/ 599179 h 599179"/>
              <a:gd name="connsiteX8-451" fmla="*/ 0 w 295275"/>
              <a:gd name="connsiteY8-452" fmla="*/ 334942 h 599179"/>
              <a:gd name="connsiteX9-453" fmla="*/ 207995 w 295275"/>
              <a:gd name="connsiteY9-454" fmla="*/ 0 h 599179"/>
              <a:gd name="connsiteX0-455" fmla="*/ 207995 w 295275"/>
              <a:gd name="connsiteY0-456" fmla="*/ 0 h 599179"/>
              <a:gd name="connsiteX1-457" fmla="*/ 218480 w 295275"/>
              <a:gd name="connsiteY1-458" fmla="*/ 17025 h 599179"/>
              <a:gd name="connsiteX2-459" fmla="*/ 263922 w 295275"/>
              <a:gd name="connsiteY2-460" fmla="*/ 59952 h 599179"/>
              <a:gd name="connsiteX3-461" fmla="*/ 275967 w 295275"/>
              <a:gd name="connsiteY3-462" fmla="*/ 66705 h 599179"/>
              <a:gd name="connsiteX4-463" fmla="*/ 152376 w 295275"/>
              <a:gd name="connsiteY4-464" fmla="*/ 303904 h 599179"/>
              <a:gd name="connsiteX5-465" fmla="*/ 295275 w 295275"/>
              <a:gd name="connsiteY5-466" fmla="*/ 303904 h 599179"/>
              <a:gd name="connsiteX6-467" fmla="*/ 295275 w 295275"/>
              <a:gd name="connsiteY6-468" fmla="*/ 599179 h 599179"/>
              <a:gd name="connsiteX7-469" fmla="*/ 0 w 295275"/>
              <a:gd name="connsiteY7-470" fmla="*/ 599179 h 599179"/>
              <a:gd name="connsiteX8-471" fmla="*/ 0 w 295275"/>
              <a:gd name="connsiteY8-472" fmla="*/ 334942 h 599179"/>
              <a:gd name="connsiteX9-473" fmla="*/ 207995 w 295275"/>
              <a:gd name="connsiteY9-474" fmla="*/ 0 h 599179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19" y="connsiteY9-20"/>
              </a:cxn>
            </a:cxnLst>
            <a:rect l="l" t="t" r="r" b="b"/>
            <a:pathLst>
              <a:path w="295275" h="599179">
                <a:moveTo>
                  <a:pt x="207995" y="0"/>
                </a:moveTo>
                <a:lnTo>
                  <a:pt x="218480" y="17025"/>
                </a:lnTo>
                <a:cubicBezTo>
                  <a:pt x="231034" y="32364"/>
                  <a:pt x="246314" y="46986"/>
                  <a:pt x="263922" y="59952"/>
                </a:cubicBezTo>
                <a:lnTo>
                  <a:pt x="275967" y="66705"/>
                </a:lnTo>
                <a:cubicBezTo>
                  <a:pt x="274744" y="66607"/>
                  <a:pt x="166924" y="148026"/>
                  <a:pt x="152376" y="303904"/>
                </a:cubicBezTo>
                <a:lnTo>
                  <a:pt x="295275" y="303904"/>
                </a:lnTo>
                <a:lnTo>
                  <a:pt x="295275" y="599179"/>
                </a:lnTo>
                <a:lnTo>
                  <a:pt x="0" y="599179"/>
                </a:lnTo>
                <a:lnTo>
                  <a:pt x="0" y="334942"/>
                </a:lnTo>
                <a:cubicBezTo>
                  <a:pt x="10368" y="113589"/>
                  <a:pt x="207637" y="2353"/>
                  <a:pt x="207995" y="0"/>
                </a:cubicBezTo>
                <a:close/>
              </a:path>
            </a:pathLst>
          </a:custGeom>
          <a:solidFill>
            <a:schemeClr val="accent1">
              <a:alpha val="80000"/>
            </a:schemeClr>
          </a:solidFill>
          <a:ln w="31750" cap="rnd">
            <a:noFill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>
              <a:lnSpc>
                <a:spcPct val="120000"/>
              </a:lnSpc>
            </a:pPr>
            <a:endParaRPr lang="zh-CN" altLang="en-US" sz="1350" dirty="0"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28" name="任意多边形: 形状 14"/>
          <p:cNvSpPr>
            <a:spLocks noChangeAspect="1"/>
          </p:cNvSpPr>
          <p:nvPr>
            <p:custDataLst>
              <p:tags r:id="rId6"/>
            </p:custDataLst>
          </p:nvPr>
        </p:nvSpPr>
        <p:spPr>
          <a:xfrm rot="10800000" flipH="1" flipV="1">
            <a:off x="1676876" y="1970723"/>
            <a:ext cx="211455" cy="429101"/>
          </a:xfrm>
          <a:custGeom>
            <a:avLst/>
            <a:gdLst>
              <a:gd name="connsiteX0" fmla="*/ 207995 w 295275"/>
              <a:gd name="connsiteY0" fmla="*/ 0 h 599179"/>
              <a:gd name="connsiteX1" fmla="*/ 218480 w 295275"/>
              <a:gd name="connsiteY1" fmla="*/ 17025 h 599179"/>
              <a:gd name="connsiteX2" fmla="*/ 263922 w 295275"/>
              <a:gd name="connsiteY2" fmla="*/ 59952 h 599179"/>
              <a:gd name="connsiteX3" fmla="*/ 275967 w 295275"/>
              <a:gd name="connsiteY3" fmla="*/ 66705 h 599179"/>
              <a:gd name="connsiteX4" fmla="*/ 258864 w 295275"/>
              <a:gd name="connsiteY4" fmla="*/ 77309 h 599179"/>
              <a:gd name="connsiteX5" fmla="*/ 164932 w 295275"/>
              <a:gd name="connsiteY5" fmla="*/ 229252 h 599179"/>
              <a:gd name="connsiteX6" fmla="*/ 145322 w 295275"/>
              <a:gd name="connsiteY6" fmla="*/ 303904 h 599179"/>
              <a:gd name="connsiteX7" fmla="*/ 295275 w 295275"/>
              <a:gd name="connsiteY7" fmla="*/ 303904 h 599179"/>
              <a:gd name="connsiteX8" fmla="*/ 295275 w 295275"/>
              <a:gd name="connsiteY8" fmla="*/ 599179 h 599179"/>
              <a:gd name="connsiteX9" fmla="*/ 0 w 295275"/>
              <a:gd name="connsiteY9" fmla="*/ 599179 h 599179"/>
              <a:gd name="connsiteX10" fmla="*/ 0 w 295275"/>
              <a:gd name="connsiteY10" fmla="*/ 303904 h 599179"/>
              <a:gd name="connsiteX11" fmla="*/ 5952 w 295275"/>
              <a:gd name="connsiteY11" fmla="*/ 269304 h 599179"/>
              <a:gd name="connsiteX12" fmla="*/ 204540 w 295275"/>
              <a:gd name="connsiteY12" fmla="*/ 547 h 599179"/>
              <a:gd name="connsiteX0-1" fmla="*/ 207995 w 295275"/>
              <a:gd name="connsiteY0-2" fmla="*/ 0 h 599179"/>
              <a:gd name="connsiteX1-3" fmla="*/ 218480 w 295275"/>
              <a:gd name="connsiteY1-4" fmla="*/ 17025 h 599179"/>
              <a:gd name="connsiteX2-5" fmla="*/ 263922 w 295275"/>
              <a:gd name="connsiteY2-6" fmla="*/ 59952 h 599179"/>
              <a:gd name="connsiteX3-7" fmla="*/ 275967 w 295275"/>
              <a:gd name="connsiteY3-8" fmla="*/ 66705 h 599179"/>
              <a:gd name="connsiteX4-9" fmla="*/ 258864 w 295275"/>
              <a:gd name="connsiteY4-10" fmla="*/ 77309 h 599179"/>
              <a:gd name="connsiteX5-11" fmla="*/ 164932 w 295275"/>
              <a:gd name="connsiteY5-12" fmla="*/ 229252 h 599179"/>
              <a:gd name="connsiteX6-13" fmla="*/ 152376 w 295275"/>
              <a:gd name="connsiteY6-14" fmla="*/ 303904 h 599179"/>
              <a:gd name="connsiteX7-15" fmla="*/ 295275 w 295275"/>
              <a:gd name="connsiteY7-16" fmla="*/ 303904 h 599179"/>
              <a:gd name="connsiteX8-17" fmla="*/ 295275 w 295275"/>
              <a:gd name="connsiteY8-18" fmla="*/ 599179 h 599179"/>
              <a:gd name="connsiteX9-19" fmla="*/ 0 w 295275"/>
              <a:gd name="connsiteY9-20" fmla="*/ 599179 h 599179"/>
              <a:gd name="connsiteX10-21" fmla="*/ 0 w 295275"/>
              <a:gd name="connsiteY10-22" fmla="*/ 303904 h 599179"/>
              <a:gd name="connsiteX11-23" fmla="*/ 5952 w 295275"/>
              <a:gd name="connsiteY11-24" fmla="*/ 269304 h 599179"/>
              <a:gd name="connsiteX12-25" fmla="*/ 204540 w 295275"/>
              <a:gd name="connsiteY12-26" fmla="*/ 547 h 599179"/>
              <a:gd name="connsiteX13" fmla="*/ 207995 w 295275"/>
              <a:gd name="connsiteY13" fmla="*/ 0 h 599179"/>
              <a:gd name="connsiteX0-27" fmla="*/ 207995 w 295275"/>
              <a:gd name="connsiteY0-28" fmla="*/ 0 h 599179"/>
              <a:gd name="connsiteX1-29" fmla="*/ 218480 w 295275"/>
              <a:gd name="connsiteY1-30" fmla="*/ 17025 h 599179"/>
              <a:gd name="connsiteX2-31" fmla="*/ 263922 w 295275"/>
              <a:gd name="connsiteY2-32" fmla="*/ 59952 h 599179"/>
              <a:gd name="connsiteX3-33" fmla="*/ 275967 w 295275"/>
              <a:gd name="connsiteY3-34" fmla="*/ 66705 h 599179"/>
              <a:gd name="connsiteX4-35" fmla="*/ 258864 w 295275"/>
              <a:gd name="connsiteY4-36" fmla="*/ 77309 h 599179"/>
              <a:gd name="connsiteX5-37" fmla="*/ 164932 w 295275"/>
              <a:gd name="connsiteY5-38" fmla="*/ 229252 h 599179"/>
              <a:gd name="connsiteX6-39" fmla="*/ 152376 w 295275"/>
              <a:gd name="connsiteY6-40" fmla="*/ 303904 h 599179"/>
              <a:gd name="connsiteX7-41" fmla="*/ 295275 w 295275"/>
              <a:gd name="connsiteY7-42" fmla="*/ 303904 h 599179"/>
              <a:gd name="connsiteX8-43" fmla="*/ 295275 w 295275"/>
              <a:gd name="connsiteY8-44" fmla="*/ 599179 h 599179"/>
              <a:gd name="connsiteX9-45" fmla="*/ 0 w 295275"/>
              <a:gd name="connsiteY9-46" fmla="*/ 599179 h 599179"/>
              <a:gd name="connsiteX10-47" fmla="*/ 0 w 295275"/>
              <a:gd name="connsiteY10-48" fmla="*/ 303904 h 599179"/>
              <a:gd name="connsiteX11-49" fmla="*/ 5952 w 295275"/>
              <a:gd name="connsiteY11-50" fmla="*/ 269304 h 599179"/>
              <a:gd name="connsiteX12-51" fmla="*/ 204540 w 295275"/>
              <a:gd name="connsiteY12-52" fmla="*/ 547 h 599179"/>
              <a:gd name="connsiteX13-53" fmla="*/ 207995 w 295275"/>
              <a:gd name="connsiteY13-54" fmla="*/ 0 h 599179"/>
              <a:gd name="connsiteX0-55" fmla="*/ 207995 w 295275"/>
              <a:gd name="connsiteY0-56" fmla="*/ 0 h 599179"/>
              <a:gd name="connsiteX1-57" fmla="*/ 218480 w 295275"/>
              <a:gd name="connsiteY1-58" fmla="*/ 17025 h 599179"/>
              <a:gd name="connsiteX2-59" fmla="*/ 263922 w 295275"/>
              <a:gd name="connsiteY2-60" fmla="*/ 59952 h 599179"/>
              <a:gd name="connsiteX3-61" fmla="*/ 275967 w 295275"/>
              <a:gd name="connsiteY3-62" fmla="*/ 66705 h 599179"/>
              <a:gd name="connsiteX4-63" fmla="*/ 258864 w 295275"/>
              <a:gd name="connsiteY4-64" fmla="*/ 77309 h 599179"/>
              <a:gd name="connsiteX5-65" fmla="*/ 164932 w 295275"/>
              <a:gd name="connsiteY5-66" fmla="*/ 229252 h 599179"/>
              <a:gd name="connsiteX6-67" fmla="*/ 152376 w 295275"/>
              <a:gd name="connsiteY6-68" fmla="*/ 303904 h 599179"/>
              <a:gd name="connsiteX7-69" fmla="*/ 295275 w 295275"/>
              <a:gd name="connsiteY7-70" fmla="*/ 303904 h 599179"/>
              <a:gd name="connsiteX8-71" fmla="*/ 295275 w 295275"/>
              <a:gd name="connsiteY8-72" fmla="*/ 599179 h 599179"/>
              <a:gd name="connsiteX9-73" fmla="*/ 0 w 295275"/>
              <a:gd name="connsiteY9-74" fmla="*/ 599179 h 599179"/>
              <a:gd name="connsiteX10-75" fmla="*/ 0 w 295275"/>
              <a:gd name="connsiteY10-76" fmla="*/ 303904 h 599179"/>
              <a:gd name="connsiteX11-77" fmla="*/ 5952 w 295275"/>
              <a:gd name="connsiteY11-78" fmla="*/ 269304 h 599179"/>
              <a:gd name="connsiteX12-79" fmla="*/ 204540 w 295275"/>
              <a:gd name="connsiteY12-80" fmla="*/ 547 h 599179"/>
              <a:gd name="connsiteX13-81" fmla="*/ 207995 w 295275"/>
              <a:gd name="connsiteY13-82" fmla="*/ 0 h 599179"/>
              <a:gd name="connsiteX0-83" fmla="*/ 207995 w 295275"/>
              <a:gd name="connsiteY0-84" fmla="*/ 0 h 599179"/>
              <a:gd name="connsiteX1-85" fmla="*/ 218480 w 295275"/>
              <a:gd name="connsiteY1-86" fmla="*/ 17025 h 599179"/>
              <a:gd name="connsiteX2-87" fmla="*/ 263922 w 295275"/>
              <a:gd name="connsiteY2-88" fmla="*/ 59952 h 599179"/>
              <a:gd name="connsiteX3-89" fmla="*/ 275967 w 295275"/>
              <a:gd name="connsiteY3-90" fmla="*/ 66705 h 599179"/>
              <a:gd name="connsiteX4-91" fmla="*/ 258864 w 295275"/>
              <a:gd name="connsiteY4-92" fmla="*/ 77309 h 599179"/>
              <a:gd name="connsiteX5-93" fmla="*/ 152376 w 295275"/>
              <a:gd name="connsiteY5-94" fmla="*/ 303904 h 599179"/>
              <a:gd name="connsiteX6-95" fmla="*/ 295275 w 295275"/>
              <a:gd name="connsiteY6-96" fmla="*/ 303904 h 599179"/>
              <a:gd name="connsiteX7-97" fmla="*/ 295275 w 295275"/>
              <a:gd name="connsiteY7-98" fmla="*/ 599179 h 599179"/>
              <a:gd name="connsiteX8-99" fmla="*/ 0 w 295275"/>
              <a:gd name="connsiteY8-100" fmla="*/ 599179 h 599179"/>
              <a:gd name="connsiteX9-101" fmla="*/ 0 w 295275"/>
              <a:gd name="connsiteY9-102" fmla="*/ 303904 h 599179"/>
              <a:gd name="connsiteX10-103" fmla="*/ 5952 w 295275"/>
              <a:gd name="connsiteY10-104" fmla="*/ 269304 h 599179"/>
              <a:gd name="connsiteX11-105" fmla="*/ 204540 w 295275"/>
              <a:gd name="connsiteY11-106" fmla="*/ 547 h 599179"/>
              <a:gd name="connsiteX12-107" fmla="*/ 207995 w 295275"/>
              <a:gd name="connsiteY12-108" fmla="*/ 0 h 599179"/>
              <a:gd name="connsiteX0-109" fmla="*/ 207995 w 295275"/>
              <a:gd name="connsiteY0-110" fmla="*/ 0 h 599179"/>
              <a:gd name="connsiteX1-111" fmla="*/ 218480 w 295275"/>
              <a:gd name="connsiteY1-112" fmla="*/ 17025 h 599179"/>
              <a:gd name="connsiteX2-113" fmla="*/ 263922 w 295275"/>
              <a:gd name="connsiteY2-114" fmla="*/ 59952 h 599179"/>
              <a:gd name="connsiteX3-115" fmla="*/ 275967 w 295275"/>
              <a:gd name="connsiteY3-116" fmla="*/ 66705 h 599179"/>
              <a:gd name="connsiteX4-117" fmla="*/ 258864 w 295275"/>
              <a:gd name="connsiteY4-118" fmla="*/ 77309 h 599179"/>
              <a:gd name="connsiteX5-119" fmla="*/ 152376 w 295275"/>
              <a:gd name="connsiteY5-120" fmla="*/ 303904 h 599179"/>
              <a:gd name="connsiteX6-121" fmla="*/ 295275 w 295275"/>
              <a:gd name="connsiteY6-122" fmla="*/ 303904 h 599179"/>
              <a:gd name="connsiteX7-123" fmla="*/ 295275 w 295275"/>
              <a:gd name="connsiteY7-124" fmla="*/ 599179 h 599179"/>
              <a:gd name="connsiteX8-125" fmla="*/ 0 w 295275"/>
              <a:gd name="connsiteY8-126" fmla="*/ 599179 h 599179"/>
              <a:gd name="connsiteX9-127" fmla="*/ 0 w 295275"/>
              <a:gd name="connsiteY9-128" fmla="*/ 303904 h 599179"/>
              <a:gd name="connsiteX10-129" fmla="*/ 5952 w 295275"/>
              <a:gd name="connsiteY10-130" fmla="*/ 269304 h 599179"/>
              <a:gd name="connsiteX11-131" fmla="*/ 204540 w 295275"/>
              <a:gd name="connsiteY11-132" fmla="*/ 547 h 599179"/>
              <a:gd name="connsiteX12-133" fmla="*/ 207995 w 295275"/>
              <a:gd name="connsiteY12-134" fmla="*/ 0 h 599179"/>
              <a:gd name="connsiteX0-135" fmla="*/ 207995 w 295275"/>
              <a:gd name="connsiteY0-136" fmla="*/ 0 h 599179"/>
              <a:gd name="connsiteX1-137" fmla="*/ 218480 w 295275"/>
              <a:gd name="connsiteY1-138" fmla="*/ 17025 h 599179"/>
              <a:gd name="connsiteX2-139" fmla="*/ 263922 w 295275"/>
              <a:gd name="connsiteY2-140" fmla="*/ 59952 h 599179"/>
              <a:gd name="connsiteX3-141" fmla="*/ 275967 w 295275"/>
              <a:gd name="connsiteY3-142" fmla="*/ 66705 h 599179"/>
              <a:gd name="connsiteX4-143" fmla="*/ 152376 w 295275"/>
              <a:gd name="connsiteY4-144" fmla="*/ 303904 h 599179"/>
              <a:gd name="connsiteX5-145" fmla="*/ 295275 w 295275"/>
              <a:gd name="connsiteY5-146" fmla="*/ 303904 h 599179"/>
              <a:gd name="connsiteX6-147" fmla="*/ 295275 w 295275"/>
              <a:gd name="connsiteY6-148" fmla="*/ 599179 h 599179"/>
              <a:gd name="connsiteX7-149" fmla="*/ 0 w 295275"/>
              <a:gd name="connsiteY7-150" fmla="*/ 599179 h 599179"/>
              <a:gd name="connsiteX8-151" fmla="*/ 0 w 295275"/>
              <a:gd name="connsiteY8-152" fmla="*/ 303904 h 599179"/>
              <a:gd name="connsiteX9-153" fmla="*/ 5952 w 295275"/>
              <a:gd name="connsiteY9-154" fmla="*/ 269304 h 599179"/>
              <a:gd name="connsiteX10-155" fmla="*/ 204540 w 295275"/>
              <a:gd name="connsiteY10-156" fmla="*/ 547 h 599179"/>
              <a:gd name="connsiteX11-157" fmla="*/ 207995 w 295275"/>
              <a:gd name="connsiteY11-158" fmla="*/ 0 h 599179"/>
              <a:gd name="connsiteX0-159" fmla="*/ 207995 w 295275"/>
              <a:gd name="connsiteY0-160" fmla="*/ 0 h 599179"/>
              <a:gd name="connsiteX1-161" fmla="*/ 218480 w 295275"/>
              <a:gd name="connsiteY1-162" fmla="*/ 17025 h 599179"/>
              <a:gd name="connsiteX2-163" fmla="*/ 263922 w 295275"/>
              <a:gd name="connsiteY2-164" fmla="*/ 59952 h 599179"/>
              <a:gd name="connsiteX3-165" fmla="*/ 275967 w 295275"/>
              <a:gd name="connsiteY3-166" fmla="*/ 66705 h 599179"/>
              <a:gd name="connsiteX4-167" fmla="*/ 152376 w 295275"/>
              <a:gd name="connsiteY4-168" fmla="*/ 303904 h 599179"/>
              <a:gd name="connsiteX5-169" fmla="*/ 295275 w 295275"/>
              <a:gd name="connsiteY5-170" fmla="*/ 303904 h 599179"/>
              <a:gd name="connsiteX6-171" fmla="*/ 295275 w 295275"/>
              <a:gd name="connsiteY6-172" fmla="*/ 599179 h 599179"/>
              <a:gd name="connsiteX7-173" fmla="*/ 0 w 295275"/>
              <a:gd name="connsiteY7-174" fmla="*/ 599179 h 599179"/>
              <a:gd name="connsiteX8-175" fmla="*/ 0 w 295275"/>
              <a:gd name="connsiteY8-176" fmla="*/ 303904 h 599179"/>
              <a:gd name="connsiteX9-177" fmla="*/ 5952 w 295275"/>
              <a:gd name="connsiteY9-178" fmla="*/ 269304 h 599179"/>
              <a:gd name="connsiteX10-179" fmla="*/ 204540 w 295275"/>
              <a:gd name="connsiteY10-180" fmla="*/ 547 h 599179"/>
              <a:gd name="connsiteX11-181" fmla="*/ 207995 w 295275"/>
              <a:gd name="connsiteY11-182" fmla="*/ 0 h 599179"/>
              <a:gd name="connsiteX0-183" fmla="*/ 207995 w 295275"/>
              <a:gd name="connsiteY0-184" fmla="*/ 0 h 599179"/>
              <a:gd name="connsiteX1-185" fmla="*/ 218480 w 295275"/>
              <a:gd name="connsiteY1-186" fmla="*/ 17025 h 599179"/>
              <a:gd name="connsiteX2-187" fmla="*/ 263922 w 295275"/>
              <a:gd name="connsiteY2-188" fmla="*/ 59952 h 599179"/>
              <a:gd name="connsiteX3-189" fmla="*/ 275967 w 295275"/>
              <a:gd name="connsiteY3-190" fmla="*/ 66705 h 599179"/>
              <a:gd name="connsiteX4-191" fmla="*/ 152376 w 295275"/>
              <a:gd name="connsiteY4-192" fmla="*/ 303904 h 599179"/>
              <a:gd name="connsiteX5-193" fmla="*/ 295275 w 295275"/>
              <a:gd name="connsiteY5-194" fmla="*/ 303904 h 599179"/>
              <a:gd name="connsiteX6-195" fmla="*/ 295275 w 295275"/>
              <a:gd name="connsiteY6-196" fmla="*/ 599179 h 599179"/>
              <a:gd name="connsiteX7-197" fmla="*/ 0 w 295275"/>
              <a:gd name="connsiteY7-198" fmla="*/ 599179 h 599179"/>
              <a:gd name="connsiteX8-199" fmla="*/ 0 w 295275"/>
              <a:gd name="connsiteY8-200" fmla="*/ 303904 h 599179"/>
              <a:gd name="connsiteX9-201" fmla="*/ 5952 w 295275"/>
              <a:gd name="connsiteY9-202" fmla="*/ 269304 h 599179"/>
              <a:gd name="connsiteX10-203" fmla="*/ 204540 w 295275"/>
              <a:gd name="connsiteY10-204" fmla="*/ 547 h 599179"/>
              <a:gd name="connsiteX11-205" fmla="*/ 207995 w 295275"/>
              <a:gd name="connsiteY11-206" fmla="*/ 0 h 599179"/>
              <a:gd name="connsiteX0-207" fmla="*/ 207995 w 295275"/>
              <a:gd name="connsiteY0-208" fmla="*/ 0 h 599179"/>
              <a:gd name="connsiteX1-209" fmla="*/ 218480 w 295275"/>
              <a:gd name="connsiteY1-210" fmla="*/ 17025 h 599179"/>
              <a:gd name="connsiteX2-211" fmla="*/ 263922 w 295275"/>
              <a:gd name="connsiteY2-212" fmla="*/ 59952 h 599179"/>
              <a:gd name="connsiteX3-213" fmla="*/ 275967 w 295275"/>
              <a:gd name="connsiteY3-214" fmla="*/ 66705 h 599179"/>
              <a:gd name="connsiteX4-215" fmla="*/ 152376 w 295275"/>
              <a:gd name="connsiteY4-216" fmla="*/ 303904 h 599179"/>
              <a:gd name="connsiteX5-217" fmla="*/ 295275 w 295275"/>
              <a:gd name="connsiteY5-218" fmla="*/ 303904 h 599179"/>
              <a:gd name="connsiteX6-219" fmla="*/ 295275 w 295275"/>
              <a:gd name="connsiteY6-220" fmla="*/ 599179 h 599179"/>
              <a:gd name="connsiteX7-221" fmla="*/ 0 w 295275"/>
              <a:gd name="connsiteY7-222" fmla="*/ 599179 h 599179"/>
              <a:gd name="connsiteX8-223" fmla="*/ 0 w 295275"/>
              <a:gd name="connsiteY8-224" fmla="*/ 303904 h 599179"/>
              <a:gd name="connsiteX9-225" fmla="*/ 5952 w 295275"/>
              <a:gd name="connsiteY9-226" fmla="*/ 269304 h 599179"/>
              <a:gd name="connsiteX10-227" fmla="*/ 204540 w 295275"/>
              <a:gd name="connsiteY10-228" fmla="*/ 547 h 599179"/>
              <a:gd name="connsiteX11-229" fmla="*/ 207995 w 295275"/>
              <a:gd name="connsiteY11-230" fmla="*/ 0 h 599179"/>
              <a:gd name="connsiteX0-231" fmla="*/ 207995 w 295275"/>
              <a:gd name="connsiteY0-232" fmla="*/ 0 h 599179"/>
              <a:gd name="connsiteX1-233" fmla="*/ 218480 w 295275"/>
              <a:gd name="connsiteY1-234" fmla="*/ 17025 h 599179"/>
              <a:gd name="connsiteX2-235" fmla="*/ 263922 w 295275"/>
              <a:gd name="connsiteY2-236" fmla="*/ 59952 h 599179"/>
              <a:gd name="connsiteX3-237" fmla="*/ 275967 w 295275"/>
              <a:gd name="connsiteY3-238" fmla="*/ 66705 h 599179"/>
              <a:gd name="connsiteX4-239" fmla="*/ 152376 w 295275"/>
              <a:gd name="connsiteY4-240" fmla="*/ 303904 h 599179"/>
              <a:gd name="connsiteX5-241" fmla="*/ 295275 w 295275"/>
              <a:gd name="connsiteY5-242" fmla="*/ 303904 h 599179"/>
              <a:gd name="connsiteX6-243" fmla="*/ 295275 w 295275"/>
              <a:gd name="connsiteY6-244" fmla="*/ 599179 h 599179"/>
              <a:gd name="connsiteX7-245" fmla="*/ 0 w 295275"/>
              <a:gd name="connsiteY7-246" fmla="*/ 599179 h 599179"/>
              <a:gd name="connsiteX8-247" fmla="*/ 0 w 295275"/>
              <a:gd name="connsiteY8-248" fmla="*/ 303904 h 599179"/>
              <a:gd name="connsiteX9-249" fmla="*/ 204540 w 295275"/>
              <a:gd name="connsiteY9-250" fmla="*/ 547 h 599179"/>
              <a:gd name="connsiteX10-251" fmla="*/ 207995 w 295275"/>
              <a:gd name="connsiteY10-252" fmla="*/ 0 h 599179"/>
              <a:gd name="connsiteX0-253" fmla="*/ 207995 w 295275"/>
              <a:gd name="connsiteY0-254" fmla="*/ 0 h 599179"/>
              <a:gd name="connsiteX1-255" fmla="*/ 218480 w 295275"/>
              <a:gd name="connsiteY1-256" fmla="*/ 17025 h 599179"/>
              <a:gd name="connsiteX2-257" fmla="*/ 263922 w 295275"/>
              <a:gd name="connsiteY2-258" fmla="*/ 59952 h 599179"/>
              <a:gd name="connsiteX3-259" fmla="*/ 275967 w 295275"/>
              <a:gd name="connsiteY3-260" fmla="*/ 66705 h 599179"/>
              <a:gd name="connsiteX4-261" fmla="*/ 152376 w 295275"/>
              <a:gd name="connsiteY4-262" fmla="*/ 303904 h 599179"/>
              <a:gd name="connsiteX5-263" fmla="*/ 295275 w 295275"/>
              <a:gd name="connsiteY5-264" fmla="*/ 303904 h 599179"/>
              <a:gd name="connsiteX6-265" fmla="*/ 295275 w 295275"/>
              <a:gd name="connsiteY6-266" fmla="*/ 599179 h 599179"/>
              <a:gd name="connsiteX7-267" fmla="*/ 0 w 295275"/>
              <a:gd name="connsiteY7-268" fmla="*/ 599179 h 599179"/>
              <a:gd name="connsiteX8-269" fmla="*/ 0 w 295275"/>
              <a:gd name="connsiteY8-270" fmla="*/ 303904 h 599179"/>
              <a:gd name="connsiteX9-271" fmla="*/ 204540 w 295275"/>
              <a:gd name="connsiteY9-272" fmla="*/ 547 h 599179"/>
              <a:gd name="connsiteX10-273" fmla="*/ 207995 w 295275"/>
              <a:gd name="connsiteY10-274" fmla="*/ 0 h 599179"/>
              <a:gd name="connsiteX0-275" fmla="*/ 207995 w 295275"/>
              <a:gd name="connsiteY0-276" fmla="*/ 0 h 599179"/>
              <a:gd name="connsiteX1-277" fmla="*/ 218480 w 295275"/>
              <a:gd name="connsiteY1-278" fmla="*/ 17025 h 599179"/>
              <a:gd name="connsiteX2-279" fmla="*/ 263922 w 295275"/>
              <a:gd name="connsiteY2-280" fmla="*/ 59952 h 599179"/>
              <a:gd name="connsiteX3-281" fmla="*/ 275967 w 295275"/>
              <a:gd name="connsiteY3-282" fmla="*/ 66705 h 599179"/>
              <a:gd name="connsiteX4-283" fmla="*/ 152376 w 295275"/>
              <a:gd name="connsiteY4-284" fmla="*/ 303904 h 599179"/>
              <a:gd name="connsiteX5-285" fmla="*/ 295275 w 295275"/>
              <a:gd name="connsiteY5-286" fmla="*/ 303904 h 599179"/>
              <a:gd name="connsiteX6-287" fmla="*/ 295275 w 295275"/>
              <a:gd name="connsiteY6-288" fmla="*/ 599179 h 599179"/>
              <a:gd name="connsiteX7-289" fmla="*/ 0 w 295275"/>
              <a:gd name="connsiteY7-290" fmla="*/ 599179 h 599179"/>
              <a:gd name="connsiteX8-291" fmla="*/ 0 w 295275"/>
              <a:gd name="connsiteY8-292" fmla="*/ 303904 h 599179"/>
              <a:gd name="connsiteX9-293" fmla="*/ 207995 w 295275"/>
              <a:gd name="connsiteY9-294" fmla="*/ 0 h 599179"/>
              <a:gd name="connsiteX0-295" fmla="*/ 207995 w 295275"/>
              <a:gd name="connsiteY0-296" fmla="*/ 0 h 599179"/>
              <a:gd name="connsiteX1-297" fmla="*/ 218480 w 295275"/>
              <a:gd name="connsiteY1-298" fmla="*/ 17025 h 599179"/>
              <a:gd name="connsiteX2-299" fmla="*/ 263922 w 295275"/>
              <a:gd name="connsiteY2-300" fmla="*/ 59952 h 599179"/>
              <a:gd name="connsiteX3-301" fmla="*/ 275967 w 295275"/>
              <a:gd name="connsiteY3-302" fmla="*/ 66705 h 599179"/>
              <a:gd name="connsiteX4-303" fmla="*/ 152376 w 295275"/>
              <a:gd name="connsiteY4-304" fmla="*/ 303904 h 599179"/>
              <a:gd name="connsiteX5-305" fmla="*/ 295275 w 295275"/>
              <a:gd name="connsiteY5-306" fmla="*/ 303904 h 599179"/>
              <a:gd name="connsiteX6-307" fmla="*/ 295275 w 295275"/>
              <a:gd name="connsiteY6-308" fmla="*/ 599179 h 599179"/>
              <a:gd name="connsiteX7-309" fmla="*/ 0 w 295275"/>
              <a:gd name="connsiteY7-310" fmla="*/ 599179 h 599179"/>
              <a:gd name="connsiteX8-311" fmla="*/ 0 w 295275"/>
              <a:gd name="connsiteY8-312" fmla="*/ 303904 h 599179"/>
              <a:gd name="connsiteX9-313" fmla="*/ 207995 w 295275"/>
              <a:gd name="connsiteY9-314" fmla="*/ 0 h 599179"/>
              <a:gd name="connsiteX0-315" fmla="*/ 207995 w 295275"/>
              <a:gd name="connsiteY0-316" fmla="*/ 0 h 599179"/>
              <a:gd name="connsiteX1-317" fmla="*/ 218480 w 295275"/>
              <a:gd name="connsiteY1-318" fmla="*/ 17025 h 599179"/>
              <a:gd name="connsiteX2-319" fmla="*/ 263922 w 295275"/>
              <a:gd name="connsiteY2-320" fmla="*/ 59952 h 599179"/>
              <a:gd name="connsiteX3-321" fmla="*/ 275967 w 295275"/>
              <a:gd name="connsiteY3-322" fmla="*/ 66705 h 599179"/>
              <a:gd name="connsiteX4-323" fmla="*/ 152376 w 295275"/>
              <a:gd name="connsiteY4-324" fmla="*/ 303904 h 599179"/>
              <a:gd name="connsiteX5-325" fmla="*/ 295275 w 295275"/>
              <a:gd name="connsiteY5-326" fmla="*/ 303904 h 599179"/>
              <a:gd name="connsiteX6-327" fmla="*/ 295275 w 295275"/>
              <a:gd name="connsiteY6-328" fmla="*/ 599179 h 599179"/>
              <a:gd name="connsiteX7-329" fmla="*/ 0 w 295275"/>
              <a:gd name="connsiteY7-330" fmla="*/ 599179 h 599179"/>
              <a:gd name="connsiteX8-331" fmla="*/ 0 w 295275"/>
              <a:gd name="connsiteY8-332" fmla="*/ 303904 h 599179"/>
              <a:gd name="connsiteX9-333" fmla="*/ 207995 w 295275"/>
              <a:gd name="connsiteY9-334" fmla="*/ 0 h 599179"/>
              <a:gd name="connsiteX0-335" fmla="*/ 207995 w 295275"/>
              <a:gd name="connsiteY0-336" fmla="*/ 0 h 599179"/>
              <a:gd name="connsiteX1-337" fmla="*/ 218480 w 295275"/>
              <a:gd name="connsiteY1-338" fmla="*/ 17025 h 599179"/>
              <a:gd name="connsiteX2-339" fmla="*/ 263922 w 295275"/>
              <a:gd name="connsiteY2-340" fmla="*/ 59952 h 599179"/>
              <a:gd name="connsiteX3-341" fmla="*/ 275967 w 295275"/>
              <a:gd name="connsiteY3-342" fmla="*/ 66705 h 599179"/>
              <a:gd name="connsiteX4-343" fmla="*/ 152376 w 295275"/>
              <a:gd name="connsiteY4-344" fmla="*/ 303904 h 599179"/>
              <a:gd name="connsiteX5-345" fmla="*/ 295275 w 295275"/>
              <a:gd name="connsiteY5-346" fmla="*/ 303904 h 599179"/>
              <a:gd name="connsiteX6-347" fmla="*/ 295275 w 295275"/>
              <a:gd name="connsiteY6-348" fmla="*/ 599179 h 599179"/>
              <a:gd name="connsiteX7-349" fmla="*/ 0 w 295275"/>
              <a:gd name="connsiteY7-350" fmla="*/ 599179 h 599179"/>
              <a:gd name="connsiteX8-351" fmla="*/ 0 w 295275"/>
              <a:gd name="connsiteY8-352" fmla="*/ 303904 h 599179"/>
              <a:gd name="connsiteX9-353" fmla="*/ 207995 w 295275"/>
              <a:gd name="connsiteY9-354" fmla="*/ 0 h 599179"/>
              <a:gd name="connsiteX0-355" fmla="*/ 207995 w 295275"/>
              <a:gd name="connsiteY0-356" fmla="*/ 0 h 599179"/>
              <a:gd name="connsiteX1-357" fmla="*/ 218480 w 295275"/>
              <a:gd name="connsiteY1-358" fmla="*/ 17025 h 599179"/>
              <a:gd name="connsiteX2-359" fmla="*/ 263922 w 295275"/>
              <a:gd name="connsiteY2-360" fmla="*/ 59952 h 599179"/>
              <a:gd name="connsiteX3-361" fmla="*/ 275967 w 295275"/>
              <a:gd name="connsiteY3-362" fmla="*/ 66705 h 599179"/>
              <a:gd name="connsiteX4-363" fmla="*/ 152376 w 295275"/>
              <a:gd name="connsiteY4-364" fmla="*/ 303904 h 599179"/>
              <a:gd name="connsiteX5-365" fmla="*/ 295275 w 295275"/>
              <a:gd name="connsiteY5-366" fmla="*/ 303904 h 599179"/>
              <a:gd name="connsiteX6-367" fmla="*/ 295275 w 295275"/>
              <a:gd name="connsiteY6-368" fmla="*/ 599179 h 599179"/>
              <a:gd name="connsiteX7-369" fmla="*/ 0 w 295275"/>
              <a:gd name="connsiteY7-370" fmla="*/ 599179 h 599179"/>
              <a:gd name="connsiteX8-371" fmla="*/ 0 w 295275"/>
              <a:gd name="connsiteY8-372" fmla="*/ 303904 h 599179"/>
              <a:gd name="connsiteX9-373" fmla="*/ 207995 w 295275"/>
              <a:gd name="connsiteY9-374" fmla="*/ 0 h 599179"/>
              <a:gd name="connsiteX0-375" fmla="*/ 207995 w 295275"/>
              <a:gd name="connsiteY0-376" fmla="*/ 0 h 599179"/>
              <a:gd name="connsiteX1-377" fmla="*/ 218480 w 295275"/>
              <a:gd name="connsiteY1-378" fmla="*/ 17025 h 599179"/>
              <a:gd name="connsiteX2-379" fmla="*/ 263922 w 295275"/>
              <a:gd name="connsiteY2-380" fmla="*/ 59952 h 599179"/>
              <a:gd name="connsiteX3-381" fmla="*/ 275967 w 295275"/>
              <a:gd name="connsiteY3-382" fmla="*/ 66705 h 599179"/>
              <a:gd name="connsiteX4-383" fmla="*/ 152376 w 295275"/>
              <a:gd name="connsiteY4-384" fmla="*/ 303904 h 599179"/>
              <a:gd name="connsiteX5-385" fmla="*/ 295275 w 295275"/>
              <a:gd name="connsiteY5-386" fmla="*/ 303904 h 599179"/>
              <a:gd name="connsiteX6-387" fmla="*/ 295275 w 295275"/>
              <a:gd name="connsiteY6-388" fmla="*/ 599179 h 599179"/>
              <a:gd name="connsiteX7-389" fmla="*/ 0 w 295275"/>
              <a:gd name="connsiteY7-390" fmla="*/ 599179 h 599179"/>
              <a:gd name="connsiteX8-391" fmla="*/ 0 w 295275"/>
              <a:gd name="connsiteY8-392" fmla="*/ 303904 h 599179"/>
              <a:gd name="connsiteX9-393" fmla="*/ 207995 w 295275"/>
              <a:gd name="connsiteY9-394" fmla="*/ 0 h 599179"/>
              <a:gd name="connsiteX0-395" fmla="*/ 207995 w 295275"/>
              <a:gd name="connsiteY0-396" fmla="*/ 0 h 599179"/>
              <a:gd name="connsiteX1-397" fmla="*/ 218480 w 295275"/>
              <a:gd name="connsiteY1-398" fmla="*/ 17025 h 599179"/>
              <a:gd name="connsiteX2-399" fmla="*/ 263922 w 295275"/>
              <a:gd name="connsiteY2-400" fmla="*/ 59952 h 599179"/>
              <a:gd name="connsiteX3-401" fmla="*/ 275967 w 295275"/>
              <a:gd name="connsiteY3-402" fmla="*/ 66705 h 599179"/>
              <a:gd name="connsiteX4-403" fmla="*/ 152376 w 295275"/>
              <a:gd name="connsiteY4-404" fmla="*/ 303904 h 599179"/>
              <a:gd name="connsiteX5-405" fmla="*/ 295275 w 295275"/>
              <a:gd name="connsiteY5-406" fmla="*/ 303904 h 599179"/>
              <a:gd name="connsiteX6-407" fmla="*/ 295275 w 295275"/>
              <a:gd name="connsiteY6-408" fmla="*/ 599179 h 599179"/>
              <a:gd name="connsiteX7-409" fmla="*/ 0 w 295275"/>
              <a:gd name="connsiteY7-410" fmla="*/ 599179 h 599179"/>
              <a:gd name="connsiteX8-411" fmla="*/ 0 w 295275"/>
              <a:gd name="connsiteY8-412" fmla="*/ 303904 h 599179"/>
              <a:gd name="connsiteX9-413" fmla="*/ 207995 w 295275"/>
              <a:gd name="connsiteY9-414" fmla="*/ 0 h 599179"/>
              <a:gd name="connsiteX0-415" fmla="*/ 207995 w 295275"/>
              <a:gd name="connsiteY0-416" fmla="*/ 0 h 599179"/>
              <a:gd name="connsiteX1-417" fmla="*/ 218480 w 295275"/>
              <a:gd name="connsiteY1-418" fmla="*/ 17025 h 599179"/>
              <a:gd name="connsiteX2-419" fmla="*/ 263922 w 295275"/>
              <a:gd name="connsiteY2-420" fmla="*/ 59952 h 599179"/>
              <a:gd name="connsiteX3-421" fmla="*/ 275967 w 295275"/>
              <a:gd name="connsiteY3-422" fmla="*/ 66705 h 599179"/>
              <a:gd name="connsiteX4-423" fmla="*/ 152376 w 295275"/>
              <a:gd name="connsiteY4-424" fmla="*/ 303904 h 599179"/>
              <a:gd name="connsiteX5-425" fmla="*/ 295275 w 295275"/>
              <a:gd name="connsiteY5-426" fmla="*/ 303904 h 599179"/>
              <a:gd name="connsiteX6-427" fmla="*/ 295275 w 295275"/>
              <a:gd name="connsiteY6-428" fmla="*/ 599179 h 599179"/>
              <a:gd name="connsiteX7-429" fmla="*/ 0 w 295275"/>
              <a:gd name="connsiteY7-430" fmla="*/ 599179 h 599179"/>
              <a:gd name="connsiteX8-431" fmla="*/ 0 w 295275"/>
              <a:gd name="connsiteY8-432" fmla="*/ 334942 h 599179"/>
              <a:gd name="connsiteX9-433" fmla="*/ 207995 w 295275"/>
              <a:gd name="connsiteY9-434" fmla="*/ 0 h 599179"/>
              <a:gd name="connsiteX0-435" fmla="*/ 207995 w 295275"/>
              <a:gd name="connsiteY0-436" fmla="*/ 0 h 599179"/>
              <a:gd name="connsiteX1-437" fmla="*/ 218480 w 295275"/>
              <a:gd name="connsiteY1-438" fmla="*/ 17025 h 599179"/>
              <a:gd name="connsiteX2-439" fmla="*/ 263922 w 295275"/>
              <a:gd name="connsiteY2-440" fmla="*/ 59952 h 599179"/>
              <a:gd name="connsiteX3-441" fmla="*/ 275967 w 295275"/>
              <a:gd name="connsiteY3-442" fmla="*/ 66705 h 599179"/>
              <a:gd name="connsiteX4-443" fmla="*/ 152376 w 295275"/>
              <a:gd name="connsiteY4-444" fmla="*/ 303904 h 599179"/>
              <a:gd name="connsiteX5-445" fmla="*/ 295275 w 295275"/>
              <a:gd name="connsiteY5-446" fmla="*/ 303904 h 599179"/>
              <a:gd name="connsiteX6-447" fmla="*/ 295275 w 295275"/>
              <a:gd name="connsiteY6-448" fmla="*/ 599179 h 599179"/>
              <a:gd name="connsiteX7-449" fmla="*/ 0 w 295275"/>
              <a:gd name="connsiteY7-450" fmla="*/ 599179 h 599179"/>
              <a:gd name="connsiteX8-451" fmla="*/ 0 w 295275"/>
              <a:gd name="connsiteY8-452" fmla="*/ 334942 h 599179"/>
              <a:gd name="connsiteX9-453" fmla="*/ 207995 w 295275"/>
              <a:gd name="connsiteY9-454" fmla="*/ 0 h 599179"/>
              <a:gd name="connsiteX0-455" fmla="*/ 207995 w 295275"/>
              <a:gd name="connsiteY0-456" fmla="*/ 0 h 599179"/>
              <a:gd name="connsiteX1-457" fmla="*/ 218480 w 295275"/>
              <a:gd name="connsiteY1-458" fmla="*/ 17025 h 599179"/>
              <a:gd name="connsiteX2-459" fmla="*/ 263922 w 295275"/>
              <a:gd name="connsiteY2-460" fmla="*/ 59952 h 599179"/>
              <a:gd name="connsiteX3-461" fmla="*/ 275967 w 295275"/>
              <a:gd name="connsiteY3-462" fmla="*/ 66705 h 599179"/>
              <a:gd name="connsiteX4-463" fmla="*/ 152376 w 295275"/>
              <a:gd name="connsiteY4-464" fmla="*/ 303904 h 599179"/>
              <a:gd name="connsiteX5-465" fmla="*/ 295275 w 295275"/>
              <a:gd name="connsiteY5-466" fmla="*/ 303904 h 599179"/>
              <a:gd name="connsiteX6-467" fmla="*/ 295275 w 295275"/>
              <a:gd name="connsiteY6-468" fmla="*/ 599179 h 599179"/>
              <a:gd name="connsiteX7-469" fmla="*/ 0 w 295275"/>
              <a:gd name="connsiteY7-470" fmla="*/ 599179 h 599179"/>
              <a:gd name="connsiteX8-471" fmla="*/ 0 w 295275"/>
              <a:gd name="connsiteY8-472" fmla="*/ 334942 h 599179"/>
              <a:gd name="connsiteX9-473" fmla="*/ 207995 w 295275"/>
              <a:gd name="connsiteY9-474" fmla="*/ 0 h 599179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19" y="connsiteY9-20"/>
              </a:cxn>
            </a:cxnLst>
            <a:rect l="l" t="t" r="r" b="b"/>
            <a:pathLst>
              <a:path w="295275" h="599179">
                <a:moveTo>
                  <a:pt x="207995" y="0"/>
                </a:moveTo>
                <a:lnTo>
                  <a:pt x="218480" y="17025"/>
                </a:lnTo>
                <a:cubicBezTo>
                  <a:pt x="231034" y="32364"/>
                  <a:pt x="246314" y="46986"/>
                  <a:pt x="263922" y="59952"/>
                </a:cubicBezTo>
                <a:lnTo>
                  <a:pt x="275967" y="66705"/>
                </a:lnTo>
                <a:cubicBezTo>
                  <a:pt x="274744" y="66607"/>
                  <a:pt x="166924" y="148026"/>
                  <a:pt x="152376" y="303904"/>
                </a:cubicBezTo>
                <a:lnTo>
                  <a:pt x="295275" y="303904"/>
                </a:lnTo>
                <a:lnTo>
                  <a:pt x="295275" y="599179"/>
                </a:lnTo>
                <a:lnTo>
                  <a:pt x="0" y="599179"/>
                </a:lnTo>
                <a:lnTo>
                  <a:pt x="0" y="334942"/>
                </a:lnTo>
                <a:cubicBezTo>
                  <a:pt x="10368" y="113589"/>
                  <a:pt x="207637" y="2353"/>
                  <a:pt x="207995" y="0"/>
                </a:cubicBezTo>
                <a:close/>
              </a:path>
            </a:pathLst>
          </a:custGeom>
          <a:solidFill>
            <a:schemeClr val="accent1">
              <a:alpha val="80000"/>
            </a:schemeClr>
          </a:solidFill>
          <a:ln w="31750" cap="rnd">
            <a:noFill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>
              <a:lnSpc>
                <a:spcPct val="120000"/>
              </a:lnSpc>
            </a:pPr>
            <a:endParaRPr lang="zh-CN" altLang="en-US" sz="1350"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31" name="文本框 30"/>
          <p:cNvSpPr txBox="1"/>
          <p:nvPr>
            <p:custDataLst>
              <p:tags r:id="rId7"/>
            </p:custDataLst>
          </p:nvPr>
        </p:nvSpPr>
        <p:spPr>
          <a:xfrm>
            <a:off x="4388485" y="1505585"/>
            <a:ext cx="4340225" cy="3809365"/>
          </a:xfrm>
          <a:prstGeom prst="rect">
            <a:avLst/>
          </a:prstGeom>
          <a:noFill/>
        </p:spPr>
        <p:txBody>
          <a:bodyPr wrap="square" rtlCol="0" anchor="ctr" anchorCtr="0">
            <a:noAutofit/>
          </a:bodyPr>
          <a:lstStyle/>
          <a:p>
            <a:pPr indent="457200" algn="just" fontAlgn="auto">
              <a:lnSpc>
                <a:spcPct val="150000"/>
              </a:lnSpc>
              <a:spcAft>
                <a:spcPts val="1200"/>
              </a:spcAft>
            </a:pPr>
            <a:r>
              <a:rPr lang="zh-CN" altLang="en-US" sz="1400"/>
              <a:t>依据《中华人民共和国突发事件应对法》《中华人民共和国环境保护法》《中华人民共和国水污染防治法》《国家突发环境事件应急预案》、《突发事件应急预案管理办法》《突发环境事件应急管理办法》《突发环境事件信息报告办法》《南阳市突发环境事件应急预案》《淅川县突发环境事件应急预案》及相关法律法规、规章、标准和文件</a:t>
            </a:r>
            <a:r>
              <a:rPr lang="en-US" altLang="zh-CN" sz="1400"/>
              <a:t>,</a:t>
            </a:r>
            <a:r>
              <a:rPr lang="zh-CN" altLang="en-US" sz="1400"/>
              <a:t>淅川县人民政府牵头草拟了《淅川县出境河流突发水污染事件专项应急预案》，向各乡镇（街道）和县直有关部门广泛征求意见，并按相关单位、专家提出的意见进行了修改完善。</a:t>
            </a:r>
            <a:endParaRPr lang="zh-CN" altLang="en-US" sz="1400"/>
          </a:p>
        </p:txBody>
      </p:sp>
      <p:sp>
        <p:nvSpPr>
          <p:cNvPr id="3" name="标题 2"/>
          <p:cNvSpPr>
            <a:spLocks noGrp="1"/>
          </p:cNvSpPr>
          <p:nvPr>
            <p:ph type="title"/>
            <p:custDataLst>
              <p:tags r:id="rId8"/>
            </p:custDataLst>
          </p:nvPr>
        </p:nvSpPr>
        <p:spPr>
          <a:xfrm>
            <a:off x="1296988" y="2315369"/>
            <a:ext cx="2831306" cy="1772603"/>
          </a:xfrm>
        </p:spPr>
        <p:txBody>
          <a:bodyPr/>
          <a:lstStyle/>
          <a:p>
            <a:r>
              <a:rPr lang="zh-CN" altLang="en-US" sz="3300"/>
              <a:t>二、制定依据</a:t>
            </a:r>
            <a:endParaRPr lang="zh-CN" altLang="en-US" sz="3300"/>
          </a:p>
        </p:txBody>
      </p:sp>
    </p:spTree>
    <p:custDataLst>
      <p:tags r:id="rId9"/>
    </p:custData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装饰 1"/>
          <p:cNvSpPr/>
          <p:nvPr>
            <p:custDataLst>
              <p:tags r:id="rId1"/>
            </p:custDataLst>
          </p:nvPr>
        </p:nvSpPr>
        <p:spPr>
          <a:xfrm>
            <a:off x="800107" y="1543055"/>
            <a:ext cx="7543861" cy="3771930"/>
          </a:xfrm>
          <a:prstGeom prst="rect">
            <a:avLst/>
          </a:prstGeom>
          <a:solidFill>
            <a:schemeClr val="tx1">
              <a:lumMod val="50000"/>
              <a:lumOff val="50000"/>
              <a:alpha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endParaRPr kumimoji="1" lang="zh-CN" altLang="en-US" sz="12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  <a:sym typeface="Arial" panose="020B0604020202020204" pitchFamily="34" charset="0"/>
            </a:endParaRPr>
          </a:p>
        </p:txBody>
      </p:sp>
      <p:cxnSp>
        <p:nvCxnSpPr>
          <p:cNvPr id="9" name="装饰 2"/>
          <p:cNvCxnSpPr/>
          <p:nvPr>
            <p:custDataLst>
              <p:tags r:id="rId2"/>
            </p:custDataLst>
          </p:nvPr>
        </p:nvCxnSpPr>
        <p:spPr>
          <a:xfrm>
            <a:off x="4800638" y="2457463"/>
            <a:ext cx="0" cy="2028825"/>
          </a:xfrm>
          <a:prstGeom prst="line">
            <a:avLst/>
          </a:prstGeom>
          <a:ln w="1270">
            <a:solidFill>
              <a:schemeClr val="lt1">
                <a:lumMod val="8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任意多边形: 形状 13"/>
          <p:cNvSpPr>
            <a:spLocks noChangeAspect="1"/>
          </p:cNvSpPr>
          <p:nvPr>
            <p:custDataLst>
              <p:tags r:id="rId3"/>
            </p:custDataLst>
          </p:nvPr>
        </p:nvSpPr>
        <p:spPr>
          <a:xfrm rot="10800000">
            <a:off x="4017645" y="4457700"/>
            <a:ext cx="211455" cy="429101"/>
          </a:xfrm>
          <a:custGeom>
            <a:avLst/>
            <a:gdLst>
              <a:gd name="connsiteX0" fmla="*/ 207995 w 295275"/>
              <a:gd name="connsiteY0" fmla="*/ 0 h 599179"/>
              <a:gd name="connsiteX1" fmla="*/ 218480 w 295275"/>
              <a:gd name="connsiteY1" fmla="*/ 17025 h 599179"/>
              <a:gd name="connsiteX2" fmla="*/ 263922 w 295275"/>
              <a:gd name="connsiteY2" fmla="*/ 59952 h 599179"/>
              <a:gd name="connsiteX3" fmla="*/ 275967 w 295275"/>
              <a:gd name="connsiteY3" fmla="*/ 66705 h 599179"/>
              <a:gd name="connsiteX4" fmla="*/ 258864 w 295275"/>
              <a:gd name="connsiteY4" fmla="*/ 77309 h 599179"/>
              <a:gd name="connsiteX5" fmla="*/ 164932 w 295275"/>
              <a:gd name="connsiteY5" fmla="*/ 229252 h 599179"/>
              <a:gd name="connsiteX6" fmla="*/ 145322 w 295275"/>
              <a:gd name="connsiteY6" fmla="*/ 303904 h 599179"/>
              <a:gd name="connsiteX7" fmla="*/ 295275 w 295275"/>
              <a:gd name="connsiteY7" fmla="*/ 303904 h 599179"/>
              <a:gd name="connsiteX8" fmla="*/ 295275 w 295275"/>
              <a:gd name="connsiteY8" fmla="*/ 599179 h 599179"/>
              <a:gd name="connsiteX9" fmla="*/ 0 w 295275"/>
              <a:gd name="connsiteY9" fmla="*/ 599179 h 599179"/>
              <a:gd name="connsiteX10" fmla="*/ 0 w 295275"/>
              <a:gd name="connsiteY10" fmla="*/ 303904 h 599179"/>
              <a:gd name="connsiteX11" fmla="*/ 5952 w 295275"/>
              <a:gd name="connsiteY11" fmla="*/ 269304 h 599179"/>
              <a:gd name="connsiteX12" fmla="*/ 204540 w 295275"/>
              <a:gd name="connsiteY12" fmla="*/ 547 h 599179"/>
              <a:gd name="connsiteX0-1" fmla="*/ 207995 w 295275"/>
              <a:gd name="connsiteY0-2" fmla="*/ 0 h 599179"/>
              <a:gd name="connsiteX1-3" fmla="*/ 218480 w 295275"/>
              <a:gd name="connsiteY1-4" fmla="*/ 17025 h 599179"/>
              <a:gd name="connsiteX2-5" fmla="*/ 263922 w 295275"/>
              <a:gd name="connsiteY2-6" fmla="*/ 59952 h 599179"/>
              <a:gd name="connsiteX3-7" fmla="*/ 275967 w 295275"/>
              <a:gd name="connsiteY3-8" fmla="*/ 66705 h 599179"/>
              <a:gd name="connsiteX4-9" fmla="*/ 258864 w 295275"/>
              <a:gd name="connsiteY4-10" fmla="*/ 77309 h 599179"/>
              <a:gd name="connsiteX5-11" fmla="*/ 164932 w 295275"/>
              <a:gd name="connsiteY5-12" fmla="*/ 229252 h 599179"/>
              <a:gd name="connsiteX6-13" fmla="*/ 152376 w 295275"/>
              <a:gd name="connsiteY6-14" fmla="*/ 303904 h 599179"/>
              <a:gd name="connsiteX7-15" fmla="*/ 295275 w 295275"/>
              <a:gd name="connsiteY7-16" fmla="*/ 303904 h 599179"/>
              <a:gd name="connsiteX8-17" fmla="*/ 295275 w 295275"/>
              <a:gd name="connsiteY8-18" fmla="*/ 599179 h 599179"/>
              <a:gd name="connsiteX9-19" fmla="*/ 0 w 295275"/>
              <a:gd name="connsiteY9-20" fmla="*/ 599179 h 599179"/>
              <a:gd name="connsiteX10-21" fmla="*/ 0 w 295275"/>
              <a:gd name="connsiteY10-22" fmla="*/ 303904 h 599179"/>
              <a:gd name="connsiteX11-23" fmla="*/ 5952 w 295275"/>
              <a:gd name="connsiteY11-24" fmla="*/ 269304 h 599179"/>
              <a:gd name="connsiteX12-25" fmla="*/ 204540 w 295275"/>
              <a:gd name="connsiteY12-26" fmla="*/ 547 h 599179"/>
              <a:gd name="connsiteX13" fmla="*/ 207995 w 295275"/>
              <a:gd name="connsiteY13" fmla="*/ 0 h 599179"/>
              <a:gd name="connsiteX0-27" fmla="*/ 207995 w 295275"/>
              <a:gd name="connsiteY0-28" fmla="*/ 0 h 599179"/>
              <a:gd name="connsiteX1-29" fmla="*/ 218480 w 295275"/>
              <a:gd name="connsiteY1-30" fmla="*/ 17025 h 599179"/>
              <a:gd name="connsiteX2-31" fmla="*/ 263922 w 295275"/>
              <a:gd name="connsiteY2-32" fmla="*/ 59952 h 599179"/>
              <a:gd name="connsiteX3-33" fmla="*/ 275967 w 295275"/>
              <a:gd name="connsiteY3-34" fmla="*/ 66705 h 599179"/>
              <a:gd name="connsiteX4-35" fmla="*/ 258864 w 295275"/>
              <a:gd name="connsiteY4-36" fmla="*/ 77309 h 599179"/>
              <a:gd name="connsiteX5-37" fmla="*/ 164932 w 295275"/>
              <a:gd name="connsiteY5-38" fmla="*/ 229252 h 599179"/>
              <a:gd name="connsiteX6-39" fmla="*/ 152376 w 295275"/>
              <a:gd name="connsiteY6-40" fmla="*/ 303904 h 599179"/>
              <a:gd name="connsiteX7-41" fmla="*/ 295275 w 295275"/>
              <a:gd name="connsiteY7-42" fmla="*/ 303904 h 599179"/>
              <a:gd name="connsiteX8-43" fmla="*/ 295275 w 295275"/>
              <a:gd name="connsiteY8-44" fmla="*/ 599179 h 599179"/>
              <a:gd name="connsiteX9-45" fmla="*/ 0 w 295275"/>
              <a:gd name="connsiteY9-46" fmla="*/ 599179 h 599179"/>
              <a:gd name="connsiteX10-47" fmla="*/ 0 w 295275"/>
              <a:gd name="connsiteY10-48" fmla="*/ 303904 h 599179"/>
              <a:gd name="connsiteX11-49" fmla="*/ 5952 w 295275"/>
              <a:gd name="connsiteY11-50" fmla="*/ 269304 h 599179"/>
              <a:gd name="connsiteX12-51" fmla="*/ 204540 w 295275"/>
              <a:gd name="connsiteY12-52" fmla="*/ 547 h 599179"/>
              <a:gd name="connsiteX13-53" fmla="*/ 207995 w 295275"/>
              <a:gd name="connsiteY13-54" fmla="*/ 0 h 599179"/>
              <a:gd name="connsiteX0-55" fmla="*/ 207995 w 295275"/>
              <a:gd name="connsiteY0-56" fmla="*/ 0 h 599179"/>
              <a:gd name="connsiteX1-57" fmla="*/ 218480 w 295275"/>
              <a:gd name="connsiteY1-58" fmla="*/ 17025 h 599179"/>
              <a:gd name="connsiteX2-59" fmla="*/ 263922 w 295275"/>
              <a:gd name="connsiteY2-60" fmla="*/ 59952 h 599179"/>
              <a:gd name="connsiteX3-61" fmla="*/ 275967 w 295275"/>
              <a:gd name="connsiteY3-62" fmla="*/ 66705 h 599179"/>
              <a:gd name="connsiteX4-63" fmla="*/ 258864 w 295275"/>
              <a:gd name="connsiteY4-64" fmla="*/ 77309 h 599179"/>
              <a:gd name="connsiteX5-65" fmla="*/ 164932 w 295275"/>
              <a:gd name="connsiteY5-66" fmla="*/ 229252 h 599179"/>
              <a:gd name="connsiteX6-67" fmla="*/ 152376 w 295275"/>
              <a:gd name="connsiteY6-68" fmla="*/ 303904 h 599179"/>
              <a:gd name="connsiteX7-69" fmla="*/ 295275 w 295275"/>
              <a:gd name="connsiteY7-70" fmla="*/ 303904 h 599179"/>
              <a:gd name="connsiteX8-71" fmla="*/ 295275 w 295275"/>
              <a:gd name="connsiteY8-72" fmla="*/ 599179 h 599179"/>
              <a:gd name="connsiteX9-73" fmla="*/ 0 w 295275"/>
              <a:gd name="connsiteY9-74" fmla="*/ 599179 h 599179"/>
              <a:gd name="connsiteX10-75" fmla="*/ 0 w 295275"/>
              <a:gd name="connsiteY10-76" fmla="*/ 303904 h 599179"/>
              <a:gd name="connsiteX11-77" fmla="*/ 5952 w 295275"/>
              <a:gd name="connsiteY11-78" fmla="*/ 269304 h 599179"/>
              <a:gd name="connsiteX12-79" fmla="*/ 204540 w 295275"/>
              <a:gd name="connsiteY12-80" fmla="*/ 547 h 599179"/>
              <a:gd name="connsiteX13-81" fmla="*/ 207995 w 295275"/>
              <a:gd name="connsiteY13-82" fmla="*/ 0 h 599179"/>
              <a:gd name="connsiteX0-83" fmla="*/ 207995 w 295275"/>
              <a:gd name="connsiteY0-84" fmla="*/ 0 h 599179"/>
              <a:gd name="connsiteX1-85" fmla="*/ 218480 w 295275"/>
              <a:gd name="connsiteY1-86" fmla="*/ 17025 h 599179"/>
              <a:gd name="connsiteX2-87" fmla="*/ 263922 w 295275"/>
              <a:gd name="connsiteY2-88" fmla="*/ 59952 h 599179"/>
              <a:gd name="connsiteX3-89" fmla="*/ 275967 w 295275"/>
              <a:gd name="connsiteY3-90" fmla="*/ 66705 h 599179"/>
              <a:gd name="connsiteX4-91" fmla="*/ 258864 w 295275"/>
              <a:gd name="connsiteY4-92" fmla="*/ 77309 h 599179"/>
              <a:gd name="connsiteX5-93" fmla="*/ 152376 w 295275"/>
              <a:gd name="connsiteY5-94" fmla="*/ 303904 h 599179"/>
              <a:gd name="connsiteX6-95" fmla="*/ 295275 w 295275"/>
              <a:gd name="connsiteY6-96" fmla="*/ 303904 h 599179"/>
              <a:gd name="connsiteX7-97" fmla="*/ 295275 w 295275"/>
              <a:gd name="connsiteY7-98" fmla="*/ 599179 h 599179"/>
              <a:gd name="connsiteX8-99" fmla="*/ 0 w 295275"/>
              <a:gd name="connsiteY8-100" fmla="*/ 599179 h 599179"/>
              <a:gd name="connsiteX9-101" fmla="*/ 0 w 295275"/>
              <a:gd name="connsiteY9-102" fmla="*/ 303904 h 599179"/>
              <a:gd name="connsiteX10-103" fmla="*/ 5952 w 295275"/>
              <a:gd name="connsiteY10-104" fmla="*/ 269304 h 599179"/>
              <a:gd name="connsiteX11-105" fmla="*/ 204540 w 295275"/>
              <a:gd name="connsiteY11-106" fmla="*/ 547 h 599179"/>
              <a:gd name="connsiteX12-107" fmla="*/ 207995 w 295275"/>
              <a:gd name="connsiteY12-108" fmla="*/ 0 h 599179"/>
              <a:gd name="connsiteX0-109" fmla="*/ 207995 w 295275"/>
              <a:gd name="connsiteY0-110" fmla="*/ 0 h 599179"/>
              <a:gd name="connsiteX1-111" fmla="*/ 218480 w 295275"/>
              <a:gd name="connsiteY1-112" fmla="*/ 17025 h 599179"/>
              <a:gd name="connsiteX2-113" fmla="*/ 263922 w 295275"/>
              <a:gd name="connsiteY2-114" fmla="*/ 59952 h 599179"/>
              <a:gd name="connsiteX3-115" fmla="*/ 275967 w 295275"/>
              <a:gd name="connsiteY3-116" fmla="*/ 66705 h 599179"/>
              <a:gd name="connsiteX4-117" fmla="*/ 258864 w 295275"/>
              <a:gd name="connsiteY4-118" fmla="*/ 77309 h 599179"/>
              <a:gd name="connsiteX5-119" fmla="*/ 152376 w 295275"/>
              <a:gd name="connsiteY5-120" fmla="*/ 303904 h 599179"/>
              <a:gd name="connsiteX6-121" fmla="*/ 295275 w 295275"/>
              <a:gd name="connsiteY6-122" fmla="*/ 303904 h 599179"/>
              <a:gd name="connsiteX7-123" fmla="*/ 295275 w 295275"/>
              <a:gd name="connsiteY7-124" fmla="*/ 599179 h 599179"/>
              <a:gd name="connsiteX8-125" fmla="*/ 0 w 295275"/>
              <a:gd name="connsiteY8-126" fmla="*/ 599179 h 599179"/>
              <a:gd name="connsiteX9-127" fmla="*/ 0 w 295275"/>
              <a:gd name="connsiteY9-128" fmla="*/ 303904 h 599179"/>
              <a:gd name="connsiteX10-129" fmla="*/ 5952 w 295275"/>
              <a:gd name="connsiteY10-130" fmla="*/ 269304 h 599179"/>
              <a:gd name="connsiteX11-131" fmla="*/ 204540 w 295275"/>
              <a:gd name="connsiteY11-132" fmla="*/ 547 h 599179"/>
              <a:gd name="connsiteX12-133" fmla="*/ 207995 w 295275"/>
              <a:gd name="connsiteY12-134" fmla="*/ 0 h 599179"/>
              <a:gd name="connsiteX0-135" fmla="*/ 207995 w 295275"/>
              <a:gd name="connsiteY0-136" fmla="*/ 0 h 599179"/>
              <a:gd name="connsiteX1-137" fmla="*/ 218480 w 295275"/>
              <a:gd name="connsiteY1-138" fmla="*/ 17025 h 599179"/>
              <a:gd name="connsiteX2-139" fmla="*/ 263922 w 295275"/>
              <a:gd name="connsiteY2-140" fmla="*/ 59952 h 599179"/>
              <a:gd name="connsiteX3-141" fmla="*/ 275967 w 295275"/>
              <a:gd name="connsiteY3-142" fmla="*/ 66705 h 599179"/>
              <a:gd name="connsiteX4-143" fmla="*/ 152376 w 295275"/>
              <a:gd name="connsiteY4-144" fmla="*/ 303904 h 599179"/>
              <a:gd name="connsiteX5-145" fmla="*/ 295275 w 295275"/>
              <a:gd name="connsiteY5-146" fmla="*/ 303904 h 599179"/>
              <a:gd name="connsiteX6-147" fmla="*/ 295275 w 295275"/>
              <a:gd name="connsiteY6-148" fmla="*/ 599179 h 599179"/>
              <a:gd name="connsiteX7-149" fmla="*/ 0 w 295275"/>
              <a:gd name="connsiteY7-150" fmla="*/ 599179 h 599179"/>
              <a:gd name="connsiteX8-151" fmla="*/ 0 w 295275"/>
              <a:gd name="connsiteY8-152" fmla="*/ 303904 h 599179"/>
              <a:gd name="connsiteX9-153" fmla="*/ 5952 w 295275"/>
              <a:gd name="connsiteY9-154" fmla="*/ 269304 h 599179"/>
              <a:gd name="connsiteX10-155" fmla="*/ 204540 w 295275"/>
              <a:gd name="connsiteY10-156" fmla="*/ 547 h 599179"/>
              <a:gd name="connsiteX11-157" fmla="*/ 207995 w 295275"/>
              <a:gd name="connsiteY11-158" fmla="*/ 0 h 599179"/>
              <a:gd name="connsiteX0-159" fmla="*/ 207995 w 295275"/>
              <a:gd name="connsiteY0-160" fmla="*/ 0 h 599179"/>
              <a:gd name="connsiteX1-161" fmla="*/ 218480 w 295275"/>
              <a:gd name="connsiteY1-162" fmla="*/ 17025 h 599179"/>
              <a:gd name="connsiteX2-163" fmla="*/ 263922 w 295275"/>
              <a:gd name="connsiteY2-164" fmla="*/ 59952 h 599179"/>
              <a:gd name="connsiteX3-165" fmla="*/ 275967 w 295275"/>
              <a:gd name="connsiteY3-166" fmla="*/ 66705 h 599179"/>
              <a:gd name="connsiteX4-167" fmla="*/ 152376 w 295275"/>
              <a:gd name="connsiteY4-168" fmla="*/ 303904 h 599179"/>
              <a:gd name="connsiteX5-169" fmla="*/ 295275 w 295275"/>
              <a:gd name="connsiteY5-170" fmla="*/ 303904 h 599179"/>
              <a:gd name="connsiteX6-171" fmla="*/ 295275 w 295275"/>
              <a:gd name="connsiteY6-172" fmla="*/ 599179 h 599179"/>
              <a:gd name="connsiteX7-173" fmla="*/ 0 w 295275"/>
              <a:gd name="connsiteY7-174" fmla="*/ 599179 h 599179"/>
              <a:gd name="connsiteX8-175" fmla="*/ 0 w 295275"/>
              <a:gd name="connsiteY8-176" fmla="*/ 303904 h 599179"/>
              <a:gd name="connsiteX9-177" fmla="*/ 5952 w 295275"/>
              <a:gd name="connsiteY9-178" fmla="*/ 269304 h 599179"/>
              <a:gd name="connsiteX10-179" fmla="*/ 204540 w 295275"/>
              <a:gd name="connsiteY10-180" fmla="*/ 547 h 599179"/>
              <a:gd name="connsiteX11-181" fmla="*/ 207995 w 295275"/>
              <a:gd name="connsiteY11-182" fmla="*/ 0 h 599179"/>
              <a:gd name="connsiteX0-183" fmla="*/ 207995 w 295275"/>
              <a:gd name="connsiteY0-184" fmla="*/ 0 h 599179"/>
              <a:gd name="connsiteX1-185" fmla="*/ 218480 w 295275"/>
              <a:gd name="connsiteY1-186" fmla="*/ 17025 h 599179"/>
              <a:gd name="connsiteX2-187" fmla="*/ 263922 w 295275"/>
              <a:gd name="connsiteY2-188" fmla="*/ 59952 h 599179"/>
              <a:gd name="connsiteX3-189" fmla="*/ 275967 w 295275"/>
              <a:gd name="connsiteY3-190" fmla="*/ 66705 h 599179"/>
              <a:gd name="connsiteX4-191" fmla="*/ 152376 w 295275"/>
              <a:gd name="connsiteY4-192" fmla="*/ 303904 h 599179"/>
              <a:gd name="connsiteX5-193" fmla="*/ 295275 w 295275"/>
              <a:gd name="connsiteY5-194" fmla="*/ 303904 h 599179"/>
              <a:gd name="connsiteX6-195" fmla="*/ 295275 w 295275"/>
              <a:gd name="connsiteY6-196" fmla="*/ 599179 h 599179"/>
              <a:gd name="connsiteX7-197" fmla="*/ 0 w 295275"/>
              <a:gd name="connsiteY7-198" fmla="*/ 599179 h 599179"/>
              <a:gd name="connsiteX8-199" fmla="*/ 0 w 295275"/>
              <a:gd name="connsiteY8-200" fmla="*/ 303904 h 599179"/>
              <a:gd name="connsiteX9-201" fmla="*/ 5952 w 295275"/>
              <a:gd name="connsiteY9-202" fmla="*/ 269304 h 599179"/>
              <a:gd name="connsiteX10-203" fmla="*/ 204540 w 295275"/>
              <a:gd name="connsiteY10-204" fmla="*/ 547 h 599179"/>
              <a:gd name="connsiteX11-205" fmla="*/ 207995 w 295275"/>
              <a:gd name="connsiteY11-206" fmla="*/ 0 h 599179"/>
              <a:gd name="connsiteX0-207" fmla="*/ 207995 w 295275"/>
              <a:gd name="connsiteY0-208" fmla="*/ 0 h 599179"/>
              <a:gd name="connsiteX1-209" fmla="*/ 218480 w 295275"/>
              <a:gd name="connsiteY1-210" fmla="*/ 17025 h 599179"/>
              <a:gd name="connsiteX2-211" fmla="*/ 263922 w 295275"/>
              <a:gd name="connsiteY2-212" fmla="*/ 59952 h 599179"/>
              <a:gd name="connsiteX3-213" fmla="*/ 275967 w 295275"/>
              <a:gd name="connsiteY3-214" fmla="*/ 66705 h 599179"/>
              <a:gd name="connsiteX4-215" fmla="*/ 152376 w 295275"/>
              <a:gd name="connsiteY4-216" fmla="*/ 303904 h 599179"/>
              <a:gd name="connsiteX5-217" fmla="*/ 295275 w 295275"/>
              <a:gd name="connsiteY5-218" fmla="*/ 303904 h 599179"/>
              <a:gd name="connsiteX6-219" fmla="*/ 295275 w 295275"/>
              <a:gd name="connsiteY6-220" fmla="*/ 599179 h 599179"/>
              <a:gd name="connsiteX7-221" fmla="*/ 0 w 295275"/>
              <a:gd name="connsiteY7-222" fmla="*/ 599179 h 599179"/>
              <a:gd name="connsiteX8-223" fmla="*/ 0 w 295275"/>
              <a:gd name="connsiteY8-224" fmla="*/ 303904 h 599179"/>
              <a:gd name="connsiteX9-225" fmla="*/ 5952 w 295275"/>
              <a:gd name="connsiteY9-226" fmla="*/ 269304 h 599179"/>
              <a:gd name="connsiteX10-227" fmla="*/ 204540 w 295275"/>
              <a:gd name="connsiteY10-228" fmla="*/ 547 h 599179"/>
              <a:gd name="connsiteX11-229" fmla="*/ 207995 w 295275"/>
              <a:gd name="connsiteY11-230" fmla="*/ 0 h 599179"/>
              <a:gd name="connsiteX0-231" fmla="*/ 207995 w 295275"/>
              <a:gd name="connsiteY0-232" fmla="*/ 0 h 599179"/>
              <a:gd name="connsiteX1-233" fmla="*/ 218480 w 295275"/>
              <a:gd name="connsiteY1-234" fmla="*/ 17025 h 599179"/>
              <a:gd name="connsiteX2-235" fmla="*/ 263922 w 295275"/>
              <a:gd name="connsiteY2-236" fmla="*/ 59952 h 599179"/>
              <a:gd name="connsiteX3-237" fmla="*/ 275967 w 295275"/>
              <a:gd name="connsiteY3-238" fmla="*/ 66705 h 599179"/>
              <a:gd name="connsiteX4-239" fmla="*/ 152376 w 295275"/>
              <a:gd name="connsiteY4-240" fmla="*/ 303904 h 599179"/>
              <a:gd name="connsiteX5-241" fmla="*/ 295275 w 295275"/>
              <a:gd name="connsiteY5-242" fmla="*/ 303904 h 599179"/>
              <a:gd name="connsiteX6-243" fmla="*/ 295275 w 295275"/>
              <a:gd name="connsiteY6-244" fmla="*/ 599179 h 599179"/>
              <a:gd name="connsiteX7-245" fmla="*/ 0 w 295275"/>
              <a:gd name="connsiteY7-246" fmla="*/ 599179 h 599179"/>
              <a:gd name="connsiteX8-247" fmla="*/ 0 w 295275"/>
              <a:gd name="connsiteY8-248" fmla="*/ 303904 h 599179"/>
              <a:gd name="connsiteX9-249" fmla="*/ 204540 w 295275"/>
              <a:gd name="connsiteY9-250" fmla="*/ 547 h 599179"/>
              <a:gd name="connsiteX10-251" fmla="*/ 207995 w 295275"/>
              <a:gd name="connsiteY10-252" fmla="*/ 0 h 599179"/>
              <a:gd name="connsiteX0-253" fmla="*/ 207995 w 295275"/>
              <a:gd name="connsiteY0-254" fmla="*/ 0 h 599179"/>
              <a:gd name="connsiteX1-255" fmla="*/ 218480 w 295275"/>
              <a:gd name="connsiteY1-256" fmla="*/ 17025 h 599179"/>
              <a:gd name="connsiteX2-257" fmla="*/ 263922 w 295275"/>
              <a:gd name="connsiteY2-258" fmla="*/ 59952 h 599179"/>
              <a:gd name="connsiteX3-259" fmla="*/ 275967 w 295275"/>
              <a:gd name="connsiteY3-260" fmla="*/ 66705 h 599179"/>
              <a:gd name="connsiteX4-261" fmla="*/ 152376 w 295275"/>
              <a:gd name="connsiteY4-262" fmla="*/ 303904 h 599179"/>
              <a:gd name="connsiteX5-263" fmla="*/ 295275 w 295275"/>
              <a:gd name="connsiteY5-264" fmla="*/ 303904 h 599179"/>
              <a:gd name="connsiteX6-265" fmla="*/ 295275 w 295275"/>
              <a:gd name="connsiteY6-266" fmla="*/ 599179 h 599179"/>
              <a:gd name="connsiteX7-267" fmla="*/ 0 w 295275"/>
              <a:gd name="connsiteY7-268" fmla="*/ 599179 h 599179"/>
              <a:gd name="connsiteX8-269" fmla="*/ 0 w 295275"/>
              <a:gd name="connsiteY8-270" fmla="*/ 303904 h 599179"/>
              <a:gd name="connsiteX9-271" fmla="*/ 204540 w 295275"/>
              <a:gd name="connsiteY9-272" fmla="*/ 547 h 599179"/>
              <a:gd name="connsiteX10-273" fmla="*/ 207995 w 295275"/>
              <a:gd name="connsiteY10-274" fmla="*/ 0 h 599179"/>
              <a:gd name="connsiteX0-275" fmla="*/ 207995 w 295275"/>
              <a:gd name="connsiteY0-276" fmla="*/ 0 h 599179"/>
              <a:gd name="connsiteX1-277" fmla="*/ 218480 w 295275"/>
              <a:gd name="connsiteY1-278" fmla="*/ 17025 h 599179"/>
              <a:gd name="connsiteX2-279" fmla="*/ 263922 w 295275"/>
              <a:gd name="connsiteY2-280" fmla="*/ 59952 h 599179"/>
              <a:gd name="connsiteX3-281" fmla="*/ 275967 w 295275"/>
              <a:gd name="connsiteY3-282" fmla="*/ 66705 h 599179"/>
              <a:gd name="connsiteX4-283" fmla="*/ 152376 w 295275"/>
              <a:gd name="connsiteY4-284" fmla="*/ 303904 h 599179"/>
              <a:gd name="connsiteX5-285" fmla="*/ 295275 w 295275"/>
              <a:gd name="connsiteY5-286" fmla="*/ 303904 h 599179"/>
              <a:gd name="connsiteX6-287" fmla="*/ 295275 w 295275"/>
              <a:gd name="connsiteY6-288" fmla="*/ 599179 h 599179"/>
              <a:gd name="connsiteX7-289" fmla="*/ 0 w 295275"/>
              <a:gd name="connsiteY7-290" fmla="*/ 599179 h 599179"/>
              <a:gd name="connsiteX8-291" fmla="*/ 0 w 295275"/>
              <a:gd name="connsiteY8-292" fmla="*/ 303904 h 599179"/>
              <a:gd name="connsiteX9-293" fmla="*/ 207995 w 295275"/>
              <a:gd name="connsiteY9-294" fmla="*/ 0 h 599179"/>
              <a:gd name="connsiteX0-295" fmla="*/ 207995 w 295275"/>
              <a:gd name="connsiteY0-296" fmla="*/ 0 h 599179"/>
              <a:gd name="connsiteX1-297" fmla="*/ 218480 w 295275"/>
              <a:gd name="connsiteY1-298" fmla="*/ 17025 h 599179"/>
              <a:gd name="connsiteX2-299" fmla="*/ 263922 w 295275"/>
              <a:gd name="connsiteY2-300" fmla="*/ 59952 h 599179"/>
              <a:gd name="connsiteX3-301" fmla="*/ 275967 w 295275"/>
              <a:gd name="connsiteY3-302" fmla="*/ 66705 h 599179"/>
              <a:gd name="connsiteX4-303" fmla="*/ 152376 w 295275"/>
              <a:gd name="connsiteY4-304" fmla="*/ 303904 h 599179"/>
              <a:gd name="connsiteX5-305" fmla="*/ 295275 w 295275"/>
              <a:gd name="connsiteY5-306" fmla="*/ 303904 h 599179"/>
              <a:gd name="connsiteX6-307" fmla="*/ 295275 w 295275"/>
              <a:gd name="connsiteY6-308" fmla="*/ 599179 h 599179"/>
              <a:gd name="connsiteX7-309" fmla="*/ 0 w 295275"/>
              <a:gd name="connsiteY7-310" fmla="*/ 599179 h 599179"/>
              <a:gd name="connsiteX8-311" fmla="*/ 0 w 295275"/>
              <a:gd name="connsiteY8-312" fmla="*/ 303904 h 599179"/>
              <a:gd name="connsiteX9-313" fmla="*/ 207995 w 295275"/>
              <a:gd name="connsiteY9-314" fmla="*/ 0 h 599179"/>
              <a:gd name="connsiteX0-315" fmla="*/ 207995 w 295275"/>
              <a:gd name="connsiteY0-316" fmla="*/ 0 h 599179"/>
              <a:gd name="connsiteX1-317" fmla="*/ 218480 w 295275"/>
              <a:gd name="connsiteY1-318" fmla="*/ 17025 h 599179"/>
              <a:gd name="connsiteX2-319" fmla="*/ 263922 w 295275"/>
              <a:gd name="connsiteY2-320" fmla="*/ 59952 h 599179"/>
              <a:gd name="connsiteX3-321" fmla="*/ 275967 w 295275"/>
              <a:gd name="connsiteY3-322" fmla="*/ 66705 h 599179"/>
              <a:gd name="connsiteX4-323" fmla="*/ 152376 w 295275"/>
              <a:gd name="connsiteY4-324" fmla="*/ 303904 h 599179"/>
              <a:gd name="connsiteX5-325" fmla="*/ 295275 w 295275"/>
              <a:gd name="connsiteY5-326" fmla="*/ 303904 h 599179"/>
              <a:gd name="connsiteX6-327" fmla="*/ 295275 w 295275"/>
              <a:gd name="connsiteY6-328" fmla="*/ 599179 h 599179"/>
              <a:gd name="connsiteX7-329" fmla="*/ 0 w 295275"/>
              <a:gd name="connsiteY7-330" fmla="*/ 599179 h 599179"/>
              <a:gd name="connsiteX8-331" fmla="*/ 0 w 295275"/>
              <a:gd name="connsiteY8-332" fmla="*/ 303904 h 599179"/>
              <a:gd name="connsiteX9-333" fmla="*/ 207995 w 295275"/>
              <a:gd name="connsiteY9-334" fmla="*/ 0 h 599179"/>
              <a:gd name="connsiteX0-335" fmla="*/ 207995 w 295275"/>
              <a:gd name="connsiteY0-336" fmla="*/ 0 h 599179"/>
              <a:gd name="connsiteX1-337" fmla="*/ 218480 w 295275"/>
              <a:gd name="connsiteY1-338" fmla="*/ 17025 h 599179"/>
              <a:gd name="connsiteX2-339" fmla="*/ 263922 w 295275"/>
              <a:gd name="connsiteY2-340" fmla="*/ 59952 h 599179"/>
              <a:gd name="connsiteX3-341" fmla="*/ 275967 w 295275"/>
              <a:gd name="connsiteY3-342" fmla="*/ 66705 h 599179"/>
              <a:gd name="connsiteX4-343" fmla="*/ 152376 w 295275"/>
              <a:gd name="connsiteY4-344" fmla="*/ 303904 h 599179"/>
              <a:gd name="connsiteX5-345" fmla="*/ 295275 w 295275"/>
              <a:gd name="connsiteY5-346" fmla="*/ 303904 h 599179"/>
              <a:gd name="connsiteX6-347" fmla="*/ 295275 w 295275"/>
              <a:gd name="connsiteY6-348" fmla="*/ 599179 h 599179"/>
              <a:gd name="connsiteX7-349" fmla="*/ 0 w 295275"/>
              <a:gd name="connsiteY7-350" fmla="*/ 599179 h 599179"/>
              <a:gd name="connsiteX8-351" fmla="*/ 0 w 295275"/>
              <a:gd name="connsiteY8-352" fmla="*/ 303904 h 599179"/>
              <a:gd name="connsiteX9-353" fmla="*/ 207995 w 295275"/>
              <a:gd name="connsiteY9-354" fmla="*/ 0 h 599179"/>
              <a:gd name="connsiteX0-355" fmla="*/ 207995 w 295275"/>
              <a:gd name="connsiteY0-356" fmla="*/ 0 h 599179"/>
              <a:gd name="connsiteX1-357" fmla="*/ 218480 w 295275"/>
              <a:gd name="connsiteY1-358" fmla="*/ 17025 h 599179"/>
              <a:gd name="connsiteX2-359" fmla="*/ 263922 w 295275"/>
              <a:gd name="connsiteY2-360" fmla="*/ 59952 h 599179"/>
              <a:gd name="connsiteX3-361" fmla="*/ 275967 w 295275"/>
              <a:gd name="connsiteY3-362" fmla="*/ 66705 h 599179"/>
              <a:gd name="connsiteX4-363" fmla="*/ 152376 w 295275"/>
              <a:gd name="connsiteY4-364" fmla="*/ 303904 h 599179"/>
              <a:gd name="connsiteX5-365" fmla="*/ 295275 w 295275"/>
              <a:gd name="connsiteY5-366" fmla="*/ 303904 h 599179"/>
              <a:gd name="connsiteX6-367" fmla="*/ 295275 w 295275"/>
              <a:gd name="connsiteY6-368" fmla="*/ 599179 h 599179"/>
              <a:gd name="connsiteX7-369" fmla="*/ 0 w 295275"/>
              <a:gd name="connsiteY7-370" fmla="*/ 599179 h 599179"/>
              <a:gd name="connsiteX8-371" fmla="*/ 0 w 295275"/>
              <a:gd name="connsiteY8-372" fmla="*/ 303904 h 599179"/>
              <a:gd name="connsiteX9-373" fmla="*/ 207995 w 295275"/>
              <a:gd name="connsiteY9-374" fmla="*/ 0 h 599179"/>
              <a:gd name="connsiteX0-375" fmla="*/ 207995 w 295275"/>
              <a:gd name="connsiteY0-376" fmla="*/ 0 h 599179"/>
              <a:gd name="connsiteX1-377" fmla="*/ 218480 w 295275"/>
              <a:gd name="connsiteY1-378" fmla="*/ 17025 h 599179"/>
              <a:gd name="connsiteX2-379" fmla="*/ 263922 w 295275"/>
              <a:gd name="connsiteY2-380" fmla="*/ 59952 h 599179"/>
              <a:gd name="connsiteX3-381" fmla="*/ 275967 w 295275"/>
              <a:gd name="connsiteY3-382" fmla="*/ 66705 h 599179"/>
              <a:gd name="connsiteX4-383" fmla="*/ 152376 w 295275"/>
              <a:gd name="connsiteY4-384" fmla="*/ 303904 h 599179"/>
              <a:gd name="connsiteX5-385" fmla="*/ 295275 w 295275"/>
              <a:gd name="connsiteY5-386" fmla="*/ 303904 h 599179"/>
              <a:gd name="connsiteX6-387" fmla="*/ 295275 w 295275"/>
              <a:gd name="connsiteY6-388" fmla="*/ 599179 h 599179"/>
              <a:gd name="connsiteX7-389" fmla="*/ 0 w 295275"/>
              <a:gd name="connsiteY7-390" fmla="*/ 599179 h 599179"/>
              <a:gd name="connsiteX8-391" fmla="*/ 0 w 295275"/>
              <a:gd name="connsiteY8-392" fmla="*/ 303904 h 599179"/>
              <a:gd name="connsiteX9-393" fmla="*/ 207995 w 295275"/>
              <a:gd name="connsiteY9-394" fmla="*/ 0 h 599179"/>
              <a:gd name="connsiteX0-395" fmla="*/ 207995 w 295275"/>
              <a:gd name="connsiteY0-396" fmla="*/ 0 h 599179"/>
              <a:gd name="connsiteX1-397" fmla="*/ 218480 w 295275"/>
              <a:gd name="connsiteY1-398" fmla="*/ 17025 h 599179"/>
              <a:gd name="connsiteX2-399" fmla="*/ 263922 w 295275"/>
              <a:gd name="connsiteY2-400" fmla="*/ 59952 h 599179"/>
              <a:gd name="connsiteX3-401" fmla="*/ 275967 w 295275"/>
              <a:gd name="connsiteY3-402" fmla="*/ 66705 h 599179"/>
              <a:gd name="connsiteX4-403" fmla="*/ 152376 w 295275"/>
              <a:gd name="connsiteY4-404" fmla="*/ 303904 h 599179"/>
              <a:gd name="connsiteX5-405" fmla="*/ 295275 w 295275"/>
              <a:gd name="connsiteY5-406" fmla="*/ 303904 h 599179"/>
              <a:gd name="connsiteX6-407" fmla="*/ 295275 w 295275"/>
              <a:gd name="connsiteY6-408" fmla="*/ 599179 h 599179"/>
              <a:gd name="connsiteX7-409" fmla="*/ 0 w 295275"/>
              <a:gd name="connsiteY7-410" fmla="*/ 599179 h 599179"/>
              <a:gd name="connsiteX8-411" fmla="*/ 0 w 295275"/>
              <a:gd name="connsiteY8-412" fmla="*/ 303904 h 599179"/>
              <a:gd name="connsiteX9-413" fmla="*/ 207995 w 295275"/>
              <a:gd name="connsiteY9-414" fmla="*/ 0 h 599179"/>
              <a:gd name="connsiteX0-415" fmla="*/ 207995 w 295275"/>
              <a:gd name="connsiteY0-416" fmla="*/ 0 h 599179"/>
              <a:gd name="connsiteX1-417" fmla="*/ 218480 w 295275"/>
              <a:gd name="connsiteY1-418" fmla="*/ 17025 h 599179"/>
              <a:gd name="connsiteX2-419" fmla="*/ 263922 w 295275"/>
              <a:gd name="connsiteY2-420" fmla="*/ 59952 h 599179"/>
              <a:gd name="connsiteX3-421" fmla="*/ 275967 w 295275"/>
              <a:gd name="connsiteY3-422" fmla="*/ 66705 h 599179"/>
              <a:gd name="connsiteX4-423" fmla="*/ 152376 w 295275"/>
              <a:gd name="connsiteY4-424" fmla="*/ 303904 h 599179"/>
              <a:gd name="connsiteX5-425" fmla="*/ 295275 w 295275"/>
              <a:gd name="connsiteY5-426" fmla="*/ 303904 h 599179"/>
              <a:gd name="connsiteX6-427" fmla="*/ 295275 w 295275"/>
              <a:gd name="connsiteY6-428" fmla="*/ 599179 h 599179"/>
              <a:gd name="connsiteX7-429" fmla="*/ 0 w 295275"/>
              <a:gd name="connsiteY7-430" fmla="*/ 599179 h 599179"/>
              <a:gd name="connsiteX8-431" fmla="*/ 0 w 295275"/>
              <a:gd name="connsiteY8-432" fmla="*/ 334942 h 599179"/>
              <a:gd name="connsiteX9-433" fmla="*/ 207995 w 295275"/>
              <a:gd name="connsiteY9-434" fmla="*/ 0 h 599179"/>
              <a:gd name="connsiteX0-435" fmla="*/ 207995 w 295275"/>
              <a:gd name="connsiteY0-436" fmla="*/ 0 h 599179"/>
              <a:gd name="connsiteX1-437" fmla="*/ 218480 w 295275"/>
              <a:gd name="connsiteY1-438" fmla="*/ 17025 h 599179"/>
              <a:gd name="connsiteX2-439" fmla="*/ 263922 w 295275"/>
              <a:gd name="connsiteY2-440" fmla="*/ 59952 h 599179"/>
              <a:gd name="connsiteX3-441" fmla="*/ 275967 w 295275"/>
              <a:gd name="connsiteY3-442" fmla="*/ 66705 h 599179"/>
              <a:gd name="connsiteX4-443" fmla="*/ 152376 w 295275"/>
              <a:gd name="connsiteY4-444" fmla="*/ 303904 h 599179"/>
              <a:gd name="connsiteX5-445" fmla="*/ 295275 w 295275"/>
              <a:gd name="connsiteY5-446" fmla="*/ 303904 h 599179"/>
              <a:gd name="connsiteX6-447" fmla="*/ 295275 w 295275"/>
              <a:gd name="connsiteY6-448" fmla="*/ 599179 h 599179"/>
              <a:gd name="connsiteX7-449" fmla="*/ 0 w 295275"/>
              <a:gd name="connsiteY7-450" fmla="*/ 599179 h 599179"/>
              <a:gd name="connsiteX8-451" fmla="*/ 0 w 295275"/>
              <a:gd name="connsiteY8-452" fmla="*/ 334942 h 599179"/>
              <a:gd name="connsiteX9-453" fmla="*/ 207995 w 295275"/>
              <a:gd name="connsiteY9-454" fmla="*/ 0 h 599179"/>
              <a:gd name="connsiteX0-455" fmla="*/ 207995 w 295275"/>
              <a:gd name="connsiteY0-456" fmla="*/ 0 h 599179"/>
              <a:gd name="connsiteX1-457" fmla="*/ 218480 w 295275"/>
              <a:gd name="connsiteY1-458" fmla="*/ 17025 h 599179"/>
              <a:gd name="connsiteX2-459" fmla="*/ 263922 w 295275"/>
              <a:gd name="connsiteY2-460" fmla="*/ 59952 h 599179"/>
              <a:gd name="connsiteX3-461" fmla="*/ 275967 w 295275"/>
              <a:gd name="connsiteY3-462" fmla="*/ 66705 h 599179"/>
              <a:gd name="connsiteX4-463" fmla="*/ 152376 w 295275"/>
              <a:gd name="connsiteY4-464" fmla="*/ 303904 h 599179"/>
              <a:gd name="connsiteX5-465" fmla="*/ 295275 w 295275"/>
              <a:gd name="connsiteY5-466" fmla="*/ 303904 h 599179"/>
              <a:gd name="connsiteX6-467" fmla="*/ 295275 w 295275"/>
              <a:gd name="connsiteY6-468" fmla="*/ 599179 h 599179"/>
              <a:gd name="connsiteX7-469" fmla="*/ 0 w 295275"/>
              <a:gd name="connsiteY7-470" fmla="*/ 599179 h 599179"/>
              <a:gd name="connsiteX8-471" fmla="*/ 0 w 295275"/>
              <a:gd name="connsiteY8-472" fmla="*/ 334942 h 599179"/>
              <a:gd name="connsiteX9-473" fmla="*/ 207995 w 295275"/>
              <a:gd name="connsiteY9-474" fmla="*/ 0 h 599179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19" y="connsiteY9-20"/>
              </a:cxn>
            </a:cxnLst>
            <a:rect l="l" t="t" r="r" b="b"/>
            <a:pathLst>
              <a:path w="295275" h="599179">
                <a:moveTo>
                  <a:pt x="207995" y="0"/>
                </a:moveTo>
                <a:lnTo>
                  <a:pt x="218480" y="17025"/>
                </a:lnTo>
                <a:cubicBezTo>
                  <a:pt x="231034" y="32364"/>
                  <a:pt x="246314" y="46986"/>
                  <a:pt x="263922" y="59952"/>
                </a:cubicBezTo>
                <a:lnTo>
                  <a:pt x="275967" y="66705"/>
                </a:lnTo>
                <a:cubicBezTo>
                  <a:pt x="274744" y="66607"/>
                  <a:pt x="166924" y="148026"/>
                  <a:pt x="152376" y="303904"/>
                </a:cubicBezTo>
                <a:lnTo>
                  <a:pt x="295275" y="303904"/>
                </a:lnTo>
                <a:lnTo>
                  <a:pt x="295275" y="599179"/>
                </a:lnTo>
                <a:lnTo>
                  <a:pt x="0" y="599179"/>
                </a:lnTo>
                <a:lnTo>
                  <a:pt x="0" y="334942"/>
                </a:lnTo>
                <a:cubicBezTo>
                  <a:pt x="10368" y="113589"/>
                  <a:pt x="207637" y="2353"/>
                  <a:pt x="207995" y="0"/>
                </a:cubicBezTo>
                <a:close/>
              </a:path>
            </a:pathLst>
          </a:custGeom>
          <a:solidFill>
            <a:schemeClr val="accent1">
              <a:alpha val="80000"/>
            </a:schemeClr>
          </a:solidFill>
          <a:ln w="31750" cap="rnd">
            <a:noFill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>
              <a:lnSpc>
                <a:spcPct val="120000"/>
              </a:lnSpc>
            </a:pPr>
            <a:endParaRPr lang="zh-CN" altLang="en-US" sz="1350" dirty="0"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22" name="任意多边形: 形状 14"/>
          <p:cNvSpPr>
            <a:spLocks noChangeAspect="1"/>
          </p:cNvSpPr>
          <p:nvPr>
            <p:custDataLst>
              <p:tags r:id="rId4"/>
            </p:custDataLst>
          </p:nvPr>
        </p:nvSpPr>
        <p:spPr>
          <a:xfrm rot="10800000">
            <a:off x="3737610" y="4457700"/>
            <a:ext cx="211455" cy="429101"/>
          </a:xfrm>
          <a:custGeom>
            <a:avLst/>
            <a:gdLst>
              <a:gd name="connsiteX0" fmla="*/ 207995 w 295275"/>
              <a:gd name="connsiteY0" fmla="*/ 0 h 599179"/>
              <a:gd name="connsiteX1" fmla="*/ 218480 w 295275"/>
              <a:gd name="connsiteY1" fmla="*/ 17025 h 599179"/>
              <a:gd name="connsiteX2" fmla="*/ 263922 w 295275"/>
              <a:gd name="connsiteY2" fmla="*/ 59952 h 599179"/>
              <a:gd name="connsiteX3" fmla="*/ 275967 w 295275"/>
              <a:gd name="connsiteY3" fmla="*/ 66705 h 599179"/>
              <a:gd name="connsiteX4" fmla="*/ 258864 w 295275"/>
              <a:gd name="connsiteY4" fmla="*/ 77309 h 599179"/>
              <a:gd name="connsiteX5" fmla="*/ 164932 w 295275"/>
              <a:gd name="connsiteY5" fmla="*/ 229252 h 599179"/>
              <a:gd name="connsiteX6" fmla="*/ 145322 w 295275"/>
              <a:gd name="connsiteY6" fmla="*/ 303904 h 599179"/>
              <a:gd name="connsiteX7" fmla="*/ 295275 w 295275"/>
              <a:gd name="connsiteY7" fmla="*/ 303904 h 599179"/>
              <a:gd name="connsiteX8" fmla="*/ 295275 w 295275"/>
              <a:gd name="connsiteY8" fmla="*/ 599179 h 599179"/>
              <a:gd name="connsiteX9" fmla="*/ 0 w 295275"/>
              <a:gd name="connsiteY9" fmla="*/ 599179 h 599179"/>
              <a:gd name="connsiteX10" fmla="*/ 0 w 295275"/>
              <a:gd name="connsiteY10" fmla="*/ 303904 h 599179"/>
              <a:gd name="connsiteX11" fmla="*/ 5952 w 295275"/>
              <a:gd name="connsiteY11" fmla="*/ 269304 h 599179"/>
              <a:gd name="connsiteX12" fmla="*/ 204540 w 295275"/>
              <a:gd name="connsiteY12" fmla="*/ 547 h 599179"/>
              <a:gd name="connsiteX0-1" fmla="*/ 207995 w 295275"/>
              <a:gd name="connsiteY0-2" fmla="*/ 0 h 599179"/>
              <a:gd name="connsiteX1-3" fmla="*/ 218480 w 295275"/>
              <a:gd name="connsiteY1-4" fmla="*/ 17025 h 599179"/>
              <a:gd name="connsiteX2-5" fmla="*/ 263922 w 295275"/>
              <a:gd name="connsiteY2-6" fmla="*/ 59952 h 599179"/>
              <a:gd name="connsiteX3-7" fmla="*/ 275967 w 295275"/>
              <a:gd name="connsiteY3-8" fmla="*/ 66705 h 599179"/>
              <a:gd name="connsiteX4-9" fmla="*/ 258864 w 295275"/>
              <a:gd name="connsiteY4-10" fmla="*/ 77309 h 599179"/>
              <a:gd name="connsiteX5-11" fmla="*/ 164932 w 295275"/>
              <a:gd name="connsiteY5-12" fmla="*/ 229252 h 599179"/>
              <a:gd name="connsiteX6-13" fmla="*/ 152376 w 295275"/>
              <a:gd name="connsiteY6-14" fmla="*/ 303904 h 599179"/>
              <a:gd name="connsiteX7-15" fmla="*/ 295275 w 295275"/>
              <a:gd name="connsiteY7-16" fmla="*/ 303904 h 599179"/>
              <a:gd name="connsiteX8-17" fmla="*/ 295275 w 295275"/>
              <a:gd name="connsiteY8-18" fmla="*/ 599179 h 599179"/>
              <a:gd name="connsiteX9-19" fmla="*/ 0 w 295275"/>
              <a:gd name="connsiteY9-20" fmla="*/ 599179 h 599179"/>
              <a:gd name="connsiteX10-21" fmla="*/ 0 w 295275"/>
              <a:gd name="connsiteY10-22" fmla="*/ 303904 h 599179"/>
              <a:gd name="connsiteX11-23" fmla="*/ 5952 w 295275"/>
              <a:gd name="connsiteY11-24" fmla="*/ 269304 h 599179"/>
              <a:gd name="connsiteX12-25" fmla="*/ 204540 w 295275"/>
              <a:gd name="connsiteY12-26" fmla="*/ 547 h 599179"/>
              <a:gd name="connsiteX13" fmla="*/ 207995 w 295275"/>
              <a:gd name="connsiteY13" fmla="*/ 0 h 599179"/>
              <a:gd name="connsiteX0-27" fmla="*/ 207995 w 295275"/>
              <a:gd name="connsiteY0-28" fmla="*/ 0 h 599179"/>
              <a:gd name="connsiteX1-29" fmla="*/ 218480 w 295275"/>
              <a:gd name="connsiteY1-30" fmla="*/ 17025 h 599179"/>
              <a:gd name="connsiteX2-31" fmla="*/ 263922 w 295275"/>
              <a:gd name="connsiteY2-32" fmla="*/ 59952 h 599179"/>
              <a:gd name="connsiteX3-33" fmla="*/ 275967 w 295275"/>
              <a:gd name="connsiteY3-34" fmla="*/ 66705 h 599179"/>
              <a:gd name="connsiteX4-35" fmla="*/ 258864 w 295275"/>
              <a:gd name="connsiteY4-36" fmla="*/ 77309 h 599179"/>
              <a:gd name="connsiteX5-37" fmla="*/ 164932 w 295275"/>
              <a:gd name="connsiteY5-38" fmla="*/ 229252 h 599179"/>
              <a:gd name="connsiteX6-39" fmla="*/ 152376 w 295275"/>
              <a:gd name="connsiteY6-40" fmla="*/ 303904 h 599179"/>
              <a:gd name="connsiteX7-41" fmla="*/ 295275 w 295275"/>
              <a:gd name="connsiteY7-42" fmla="*/ 303904 h 599179"/>
              <a:gd name="connsiteX8-43" fmla="*/ 295275 w 295275"/>
              <a:gd name="connsiteY8-44" fmla="*/ 599179 h 599179"/>
              <a:gd name="connsiteX9-45" fmla="*/ 0 w 295275"/>
              <a:gd name="connsiteY9-46" fmla="*/ 599179 h 599179"/>
              <a:gd name="connsiteX10-47" fmla="*/ 0 w 295275"/>
              <a:gd name="connsiteY10-48" fmla="*/ 303904 h 599179"/>
              <a:gd name="connsiteX11-49" fmla="*/ 5952 w 295275"/>
              <a:gd name="connsiteY11-50" fmla="*/ 269304 h 599179"/>
              <a:gd name="connsiteX12-51" fmla="*/ 204540 w 295275"/>
              <a:gd name="connsiteY12-52" fmla="*/ 547 h 599179"/>
              <a:gd name="connsiteX13-53" fmla="*/ 207995 w 295275"/>
              <a:gd name="connsiteY13-54" fmla="*/ 0 h 599179"/>
              <a:gd name="connsiteX0-55" fmla="*/ 207995 w 295275"/>
              <a:gd name="connsiteY0-56" fmla="*/ 0 h 599179"/>
              <a:gd name="connsiteX1-57" fmla="*/ 218480 w 295275"/>
              <a:gd name="connsiteY1-58" fmla="*/ 17025 h 599179"/>
              <a:gd name="connsiteX2-59" fmla="*/ 263922 w 295275"/>
              <a:gd name="connsiteY2-60" fmla="*/ 59952 h 599179"/>
              <a:gd name="connsiteX3-61" fmla="*/ 275967 w 295275"/>
              <a:gd name="connsiteY3-62" fmla="*/ 66705 h 599179"/>
              <a:gd name="connsiteX4-63" fmla="*/ 258864 w 295275"/>
              <a:gd name="connsiteY4-64" fmla="*/ 77309 h 599179"/>
              <a:gd name="connsiteX5-65" fmla="*/ 164932 w 295275"/>
              <a:gd name="connsiteY5-66" fmla="*/ 229252 h 599179"/>
              <a:gd name="connsiteX6-67" fmla="*/ 152376 w 295275"/>
              <a:gd name="connsiteY6-68" fmla="*/ 303904 h 599179"/>
              <a:gd name="connsiteX7-69" fmla="*/ 295275 w 295275"/>
              <a:gd name="connsiteY7-70" fmla="*/ 303904 h 599179"/>
              <a:gd name="connsiteX8-71" fmla="*/ 295275 w 295275"/>
              <a:gd name="connsiteY8-72" fmla="*/ 599179 h 599179"/>
              <a:gd name="connsiteX9-73" fmla="*/ 0 w 295275"/>
              <a:gd name="connsiteY9-74" fmla="*/ 599179 h 599179"/>
              <a:gd name="connsiteX10-75" fmla="*/ 0 w 295275"/>
              <a:gd name="connsiteY10-76" fmla="*/ 303904 h 599179"/>
              <a:gd name="connsiteX11-77" fmla="*/ 5952 w 295275"/>
              <a:gd name="connsiteY11-78" fmla="*/ 269304 h 599179"/>
              <a:gd name="connsiteX12-79" fmla="*/ 204540 w 295275"/>
              <a:gd name="connsiteY12-80" fmla="*/ 547 h 599179"/>
              <a:gd name="connsiteX13-81" fmla="*/ 207995 w 295275"/>
              <a:gd name="connsiteY13-82" fmla="*/ 0 h 599179"/>
              <a:gd name="connsiteX0-83" fmla="*/ 207995 w 295275"/>
              <a:gd name="connsiteY0-84" fmla="*/ 0 h 599179"/>
              <a:gd name="connsiteX1-85" fmla="*/ 218480 w 295275"/>
              <a:gd name="connsiteY1-86" fmla="*/ 17025 h 599179"/>
              <a:gd name="connsiteX2-87" fmla="*/ 263922 w 295275"/>
              <a:gd name="connsiteY2-88" fmla="*/ 59952 h 599179"/>
              <a:gd name="connsiteX3-89" fmla="*/ 275967 w 295275"/>
              <a:gd name="connsiteY3-90" fmla="*/ 66705 h 599179"/>
              <a:gd name="connsiteX4-91" fmla="*/ 258864 w 295275"/>
              <a:gd name="connsiteY4-92" fmla="*/ 77309 h 599179"/>
              <a:gd name="connsiteX5-93" fmla="*/ 152376 w 295275"/>
              <a:gd name="connsiteY5-94" fmla="*/ 303904 h 599179"/>
              <a:gd name="connsiteX6-95" fmla="*/ 295275 w 295275"/>
              <a:gd name="connsiteY6-96" fmla="*/ 303904 h 599179"/>
              <a:gd name="connsiteX7-97" fmla="*/ 295275 w 295275"/>
              <a:gd name="connsiteY7-98" fmla="*/ 599179 h 599179"/>
              <a:gd name="connsiteX8-99" fmla="*/ 0 w 295275"/>
              <a:gd name="connsiteY8-100" fmla="*/ 599179 h 599179"/>
              <a:gd name="connsiteX9-101" fmla="*/ 0 w 295275"/>
              <a:gd name="connsiteY9-102" fmla="*/ 303904 h 599179"/>
              <a:gd name="connsiteX10-103" fmla="*/ 5952 w 295275"/>
              <a:gd name="connsiteY10-104" fmla="*/ 269304 h 599179"/>
              <a:gd name="connsiteX11-105" fmla="*/ 204540 w 295275"/>
              <a:gd name="connsiteY11-106" fmla="*/ 547 h 599179"/>
              <a:gd name="connsiteX12-107" fmla="*/ 207995 w 295275"/>
              <a:gd name="connsiteY12-108" fmla="*/ 0 h 599179"/>
              <a:gd name="connsiteX0-109" fmla="*/ 207995 w 295275"/>
              <a:gd name="connsiteY0-110" fmla="*/ 0 h 599179"/>
              <a:gd name="connsiteX1-111" fmla="*/ 218480 w 295275"/>
              <a:gd name="connsiteY1-112" fmla="*/ 17025 h 599179"/>
              <a:gd name="connsiteX2-113" fmla="*/ 263922 w 295275"/>
              <a:gd name="connsiteY2-114" fmla="*/ 59952 h 599179"/>
              <a:gd name="connsiteX3-115" fmla="*/ 275967 w 295275"/>
              <a:gd name="connsiteY3-116" fmla="*/ 66705 h 599179"/>
              <a:gd name="connsiteX4-117" fmla="*/ 258864 w 295275"/>
              <a:gd name="connsiteY4-118" fmla="*/ 77309 h 599179"/>
              <a:gd name="connsiteX5-119" fmla="*/ 152376 w 295275"/>
              <a:gd name="connsiteY5-120" fmla="*/ 303904 h 599179"/>
              <a:gd name="connsiteX6-121" fmla="*/ 295275 w 295275"/>
              <a:gd name="connsiteY6-122" fmla="*/ 303904 h 599179"/>
              <a:gd name="connsiteX7-123" fmla="*/ 295275 w 295275"/>
              <a:gd name="connsiteY7-124" fmla="*/ 599179 h 599179"/>
              <a:gd name="connsiteX8-125" fmla="*/ 0 w 295275"/>
              <a:gd name="connsiteY8-126" fmla="*/ 599179 h 599179"/>
              <a:gd name="connsiteX9-127" fmla="*/ 0 w 295275"/>
              <a:gd name="connsiteY9-128" fmla="*/ 303904 h 599179"/>
              <a:gd name="connsiteX10-129" fmla="*/ 5952 w 295275"/>
              <a:gd name="connsiteY10-130" fmla="*/ 269304 h 599179"/>
              <a:gd name="connsiteX11-131" fmla="*/ 204540 w 295275"/>
              <a:gd name="connsiteY11-132" fmla="*/ 547 h 599179"/>
              <a:gd name="connsiteX12-133" fmla="*/ 207995 w 295275"/>
              <a:gd name="connsiteY12-134" fmla="*/ 0 h 599179"/>
              <a:gd name="connsiteX0-135" fmla="*/ 207995 w 295275"/>
              <a:gd name="connsiteY0-136" fmla="*/ 0 h 599179"/>
              <a:gd name="connsiteX1-137" fmla="*/ 218480 w 295275"/>
              <a:gd name="connsiteY1-138" fmla="*/ 17025 h 599179"/>
              <a:gd name="connsiteX2-139" fmla="*/ 263922 w 295275"/>
              <a:gd name="connsiteY2-140" fmla="*/ 59952 h 599179"/>
              <a:gd name="connsiteX3-141" fmla="*/ 275967 w 295275"/>
              <a:gd name="connsiteY3-142" fmla="*/ 66705 h 599179"/>
              <a:gd name="connsiteX4-143" fmla="*/ 152376 w 295275"/>
              <a:gd name="connsiteY4-144" fmla="*/ 303904 h 599179"/>
              <a:gd name="connsiteX5-145" fmla="*/ 295275 w 295275"/>
              <a:gd name="connsiteY5-146" fmla="*/ 303904 h 599179"/>
              <a:gd name="connsiteX6-147" fmla="*/ 295275 w 295275"/>
              <a:gd name="connsiteY6-148" fmla="*/ 599179 h 599179"/>
              <a:gd name="connsiteX7-149" fmla="*/ 0 w 295275"/>
              <a:gd name="connsiteY7-150" fmla="*/ 599179 h 599179"/>
              <a:gd name="connsiteX8-151" fmla="*/ 0 w 295275"/>
              <a:gd name="connsiteY8-152" fmla="*/ 303904 h 599179"/>
              <a:gd name="connsiteX9-153" fmla="*/ 5952 w 295275"/>
              <a:gd name="connsiteY9-154" fmla="*/ 269304 h 599179"/>
              <a:gd name="connsiteX10-155" fmla="*/ 204540 w 295275"/>
              <a:gd name="connsiteY10-156" fmla="*/ 547 h 599179"/>
              <a:gd name="connsiteX11-157" fmla="*/ 207995 w 295275"/>
              <a:gd name="connsiteY11-158" fmla="*/ 0 h 599179"/>
              <a:gd name="connsiteX0-159" fmla="*/ 207995 w 295275"/>
              <a:gd name="connsiteY0-160" fmla="*/ 0 h 599179"/>
              <a:gd name="connsiteX1-161" fmla="*/ 218480 w 295275"/>
              <a:gd name="connsiteY1-162" fmla="*/ 17025 h 599179"/>
              <a:gd name="connsiteX2-163" fmla="*/ 263922 w 295275"/>
              <a:gd name="connsiteY2-164" fmla="*/ 59952 h 599179"/>
              <a:gd name="connsiteX3-165" fmla="*/ 275967 w 295275"/>
              <a:gd name="connsiteY3-166" fmla="*/ 66705 h 599179"/>
              <a:gd name="connsiteX4-167" fmla="*/ 152376 w 295275"/>
              <a:gd name="connsiteY4-168" fmla="*/ 303904 h 599179"/>
              <a:gd name="connsiteX5-169" fmla="*/ 295275 w 295275"/>
              <a:gd name="connsiteY5-170" fmla="*/ 303904 h 599179"/>
              <a:gd name="connsiteX6-171" fmla="*/ 295275 w 295275"/>
              <a:gd name="connsiteY6-172" fmla="*/ 599179 h 599179"/>
              <a:gd name="connsiteX7-173" fmla="*/ 0 w 295275"/>
              <a:gd name="connsiteY7-174" fmla="*/ 599179 h 599179"/>
              <a:gd name="connsiteX8-175" fmla="*/ 0 w 295275"/>
              <a:gd name="connsiteY8-176" fmla="*/ 303904 h 599179"/>
              <a:gd name="connsiteX9-177" fmla="*/ 5952 w 295275"/>
              <a:gd name="connsiteY9-178" fmla="*/ 269304 h 599179"/>
              <a:gd name="connsiteX10-179" fmla="*/ 204540 w 295275"/>
              <a:gd name="connsiteY10-180" fmla="*/ 547 h 599179"/>
              <a:gd name="connsiteX11-181" fmla="*/ 207995 w 295275"/>
              <a:gd name="connsiteY11-182" fmla="*/ 0 h 599179"/>
              <a:gd name="connsiteX0-183" fmla="*/ 207995 w 295275"/>
              <a:gd name="connsiteY0-184" fmla="*/ 0 h 599179"/>
              <a:gd name="connsiteX1-185" fmla="*/ 218480 w 295275"/>
              <a:gd name="connsiteY1-186" fmla="*/ 17025 h 599179"/>
              <a:gd name="connsiteX2-187" fmla="*/ 263922 w 295275"/>
              <a:gd name="connsiteY2-188" fmla="*/ 59952 h 599179"/>
              <a:gd name="connsiteX3-189" fmla="*/ 275967 w 295275"/>
              <a:gd name="connsiteY3-190" fmla="*/ 66705 h 599179"/>
              <a:gd name="connsiteX4-191" fmla="*/ 152376 w 295275"/>
              <a:gd name="connsiteY4-192" fmla="*/ 303904 h 599179"/>
              <a:gd name="connsiteX5-193" fmla="*/ 295275 w 295275"/>
              <a:gd name="connsiteY5-194" fmla="*/ 303904 h 599179"/>
              <a:gd name="connsiteX6-195" fmla="*/ 295275 w 295275"/>
              <a:gd name="connsiteY6-196" fmla="*/ 599179 h 599179"/>
              <a:gd name="connsiteX7-197" fmla="*/ 0 w 295275"/>
              <a:gd name="connsiteY7-198" fmla="*/ 599179 h 599179"/>
              <a:gd name="connsiteX8-199" fmla="*/ 0 w 295275"/>
              <a:gd name="connsiteY8-200" fmla="*/ 303904 h 599179"/>
              <a:gd name="connsiteX9-201" fmla="*/ 5952 w 295275"/>
              <a:gd name="connsiteY9-202" fmla="*/ 269304 h 599179"/>
              <a:gd name="connsiteX10-203" fmla="*/ 204540 w 295275"/>
              <a:gd name="connsiteY10-204" fmla="*/ 547 h 599179"/>
              <a:gd name="connsiteX11-205" fmla="*/ 207995 w 295275"/>
              <a:gd name="connsiteY11-206" fmla="*/ 0 h 599179"/>
              <a:gd name="connsiteX0-207" fmla="*/ 207995 w 295275"/>
              <a:gd name="connsiteY0-208" fmla="*/ 0 h 599179"/>
              <a:gd name="connsiteX1-209" fmla="*/ 218480 w 295275"/>
              <a:gd name="connsiteY1-210" fmla="*/ 17025 h 599179"/>
              <a:gd name="connsiteX2-211" fmla="*/ 263922 w 295275"/>
              <a:gd name="connsiteY2-212" fmla="*/ 59952 h 599179"/>
              <a:gd name="connsiteX3-213" fmla="*/ 275967 w 295275"/>
              <a:gd name="connsiteY3-214" fmla="*/ 66705 h 599179"/>
              <a:gd name="connsiteX4-215" fmla="*/ 152376 w 295275"/>
              <a:gd name="connsiteY4-216" fmla="*/ 303904 h 599179"/>
              <a:gd name="connsiteX5-217" fmla="*/ 295275 w 295275"/>
              <a:gd name="connsiteY5-218" fmla="*/ 303904 h 599179"/>
              <a:gd name="connsiteX6-219" fmla="*/ 295275 w 295275"/>
              <a:gd name="connsiteY6-220" fmla="*/ 599179 h 599179"/>
              <a:gd name="connsiteX7-221" fmla="*/ 0 w 295275"/>
              <a:gd name="connsiteY7-222" fmla="*/ 599179 h 599179"/>
              <a:gd name="connsiteX8-223" fmla="*/ 0 w 295275"/>
              <a:gd name="connsiteY8-224" fmla="*/ 303904 h 599179"/>
              <a:gd name="connsiteX9-225" fmla="*/ 5952 w 295275"/>
              <a:gd name="connsiteY9-226" fmla="*/ 269304 h 599179"/>
              <a:gd name="connsiteX10-227" fmla="*/ 204540 w 295275"/>
              <a:gd name="connsiteY10-228" fmla="*/ 547 h 599179"/>
              <a:gd name="connsiteX11-229" fmla="*/ 207995 w 295275"/>
              <a:gd name="connsiteY11-230" fmla="*/ 0 h 599179"/>
              <a:gd name="connsiteX0-231" fmla="*/ 207995 w 295275"/>
              <a:gd name="connsiteY0-232" fmla="*/ 0 h 599179"/>
              <a:gd name="connsiteX1-233" fmla="*/ 218480 w 295275"/>
              <a:gd name="connsiteY1-234" fmla="*/ 17025 h 599179"/>
              <a:gd name="connsiteX2-235" fmla="*/ 263922 w 295275"/>
              <a:gd name="connsiteY2-236" fmla="*/ 59952 h 599179"/>
              <a:gd name="connsiteX3-237" fmla="*/ 275967 w 295275"/>
              <a:gd name="connsiteY3-238" fmla="*/ 66705 h 599179"/>
              <a:gd name="connsiteX4-239" fmla="*/ 152376 w 295275"/>
              <a:gd name="connsiteY4-240" fmla="*/ 303904 h 599179"/>
              <a:gd name="connsiteX5-241" fmla="*/ 295275 w 295275"/>
              <a:gd name="connsiteY5-242" fmla="*/ 303904 h 599179"/>
              <a:gd name="connsiteX6-243" fmla="*/ 295275 w 295275"/>
              <a:gd name="connsiteY6-244" fmla="*/ 599179 h 599179"/>
              <a:gd name="connsiteX7-245" fmla="*/ 0 w 295275"/>
              <a:gd name="connsiteY7-246" fmla="*/ 599179 h 599179"/>
              <a:gd name="connsiteX8-247" fmla="*/ 0 w 295275"/>
              <a:gd name="connsiteY8-248" fmla="*/ 303904 h 599179"/>
              <a:gd name="connsiteX9-249" fmla="*/ 204540 w 295275"/>
              <a:gd name="connsiteY9-250" fmla="*/ 547 h 599179"/>
              <a:gd name="connsiteX10-251" fmla="*/ 207995 w 295275"/>
              <a:gd name="connsiteY10-252" fmla="*/ 0 h 599179"/>
              <a:gd name="connsiteX0-253" fmla="*/ 207995 w 295275"/>
              <a:gd name="connsiteY0-254" fmla="*/ 0 h 599179"/>
              <a:gd name="connsiteX1-255" fmla="*/ 218480 w 295275"/>
              <a:gd name="connsiteY1-256" fmla="*/ 17025 h 599179"/>
              <a:gd name="connsiteX2-257" fmla="*/ 263922 w 295275"/>
              <a:gd name="connsiteY2-258" fmla="*/ 59952 h 599179"/>
              <a:gd name="connsiteX3-259" fmla="*/ 275967 w 295275"/>
              <a:gd name="connsiteY3-260" fmla="*/ 66705 h 599179"/>
              <a:gd name="connsiteX4-261" fmla="*/ 152376 w 295275"/>
              <a:gd name="connsiteY4-262" fmla="*/ 303904 h 599179"/>
              <a:gd name="connsiteX5-263" fmla="*/ 295275 w 295275"/>
              <a:gd name="connsiteY5-264" fmla="*/ 303904 h 599179"/>
              <a:gd name="connsiteX6-265" fmla="*/ 295275 w 295275"/>
              <a:gd name="connsiteY6-266" fmla="*/ 599179 h 599179"/>
              <a:gd name="connsiteX7-267" fmla="*/ 0 w 295275"/>
              <a:gd name="connsiteY7-268" fmla="*/ 599179 h 599179"/>
              <a:gd name="connsiteX8-269" fmla="*/ 0 w 295275"/>
              <a:gd name="connsiteY8-270" fmla="*/ 303904 h 599179"/>
              <a:gd name="connsiteX9-271" fmla="*/ 204540 w 295275"/>
              <a:gd name="connsiteY9-272" fmla="*/ 547 h 599179"/>
              <a:gd name="connsiteX10-273" fmla="*/ 207995 w 295275"/>
              <a:gd name="connsiteY10-274" fmla="*/ 0 h 599179"/>
              <a:gd name="connsiteX0-275" fmla="*/ 207995 w 295275"/>
              <a:gd name="connsiteY0-276" fmla="*/ 0 h 599179"/>
              <a:gd name="connsiteX1-277" fmla="*/ 218480 w 295275"/>
              <a:gd name="connsiteY1-278" fmla="*/ 17025 h 599179"/>
              <a:gd name="connsiteX2-279" fmla="*/ 263922 w 295275"/>
              <a:gd name="connsiteY2-280" fmla="*/ 59952 h 599179"/>
              <a:gd name="connsiteX3-281" fmla="*/ 275967 w 295275"/>
              <a:gd name="connsiteY3-282" fmla="*/ 66705 h 599179"/>
              <a:gd name="connsiteX4-283" fmla="*/ 152376 w 295275"/>
              <a:gd name="connsiteY4-284" fmla="*/ 303904 h 599179"/>
              <a:gd name="connsiteX5-285" fmla="*/ 295275 w 295275"/>
              <a:gd name="connsiteY5-286" fmla="*/ 303904 h 599179"/>
              <a:gd name="connsiteX6-287" fmla="*/ 295275 w 295275"/>
              <a:gd name="connsiteY6-288" fmla="*/ 599179 h 599179"/>
              <a:gd name="connsiteX7-289" fmla="*/ 0 w 295275"/>
              <a:gd name="connsiteY7-290" fmla="*/ 599179 h 599179"/>
              <a:gd name="connsiteX8-291" fmla="*/ 0 w 295275"/>
              <a:gd name="connsiteY8-292" fmla="*/ 303904 h 599179"/>
              <a:gd name="connsiteX9-293" fmla="*/ 207995 w 295275"/>
              <a:gd name="connsiteY9-294" fmla="*/ 0 h 599179"/>
              <a:gd name="connsiteX0-295" fmla="*/ 207995 w 295275"/>
              <a:gd name="connsiteY0-296" fmla="*/ 0 h 599179"/>
              <a:gd name="connsiteX1-297" fmla="*/ 218480 w 295275"/>
              <a:gd name="connsiteY1-298" fmla="*/ 17025 h 599179"/>
              <a:gd name="connsiteX2-299" fmla="*/ 263922 w 295275"/>
              <a:gd name="connsiteY2-300" fmla="*/ 59952 h 599179"/>
              <a:gd name="connsiteX3-301" fmla="*/ 275967 w 295275"/>
              <a:gd name="connsiteY3-302" fmla="*/ 66705 h 599179"/>
              <a:gd name="connsiteX4-303" fmla="*/ 152376 w 295275"/>
              <a:gd name="connsiteY4-304" fmla="*/ 303904 h 599179"/>
              <a:gd name="connsiteX5-305" fmla="*/ 295275 w 295275"/>
              <a:gd name="connsiteY5-306" fmla="*/ 303904 h 599179"/>
              <a:gd name="connsiteX6-307" fmla="*/ 295275 w 295275"/>
              <a:gd name="connsiteY6-308" fmla="*/ 599179 h 599179"/>
              <a:gd name="connsiteX7-309" fmla="*/ 0 w 295275"/>
              <a:gd name="connsiteY7-310" fmla="*/ 599179 h 599179"/>
              <a:gd name="connsiteX8-311" fmla="*/ 0 w 295275"/>
              <a:gd name="connsiteY8-312" fmla="*/ 303904 h 599179"/>
              <a:gd name="connsiteX9-313" fmla="*/ 207995 w 295275"/>
              <a:gd name="connsiteY9-314" fmla="*/ 0 h 599179"/>
              <a:gd name="connsiteX0-315" fmla="*/ 207995 w 295275"/>
              <a:gd name="connsiteY0-316" fmla="*/ 0 h 599179"/>
              <a:gd name="connsiteX1-317" fmla="*/ 218480 w 295275"/>
              <a:gd name="connsiteY1-318" fmla="*/ 17025 h 599179"/>
              <a:gd name="connsiteX2-319" fmla="*/ 263922 w 295275"/>
              <a:gd name="connsiteY2-320" fmla="*/ 59952 h 599179"/>
              <a:gd name="connsiteX3-321" fmla="*/ 275967 w 295275"/>
              <a:gd name="connsiteY3-322" fmla="*/ 66705 h 599179"/>
              <a:gd name="connsiteX4-323" fmla="*/ 152376 w 295275"/>
              <a:gd name="connsiteY4-324" fmla="*/ 303904 h 599179"/>
              <a:gd name="connsiteX5-325" fmla="*/ 295275 w 295275"/>
              <a:gd name="connsiteY5-326" fmla="*/ 303904 h 599179"/>
              <a:gd name="connsiteX6-327" fmla="*/ 295275 w 295275"/>
              <a:gd name="connsiteY6-328" fmla="*/ 599179 h 599179"/>
              <a:gd name="connsiteX7-329" fmla="*/ 0 w 295275"/>
              <a:gd name="connsiteY7-330" fmla="*/ 599179 h 599179"/>
              <a:gd name="connsiteX8-331" fmla="*/ 0 w 295275"/>
              <a:gd name="connsiteY8-332" fmla="*/ 303904 h 599179"/>
              <a:gd name="connsiteX9-333" fmla="*/ 207995 w 295275"/>
              <a:gd name="connsiteY9-334" fmla="*/ 0 h 599179"/>
              <a:gd name="connsiteX0-335" fmla="*/ 207995 w 295275"/>
              <a:gd name="connsiteY0-336" fmla="*/ 0 h 599179"/>
              <a:gd name="connsiteX1-337" fmla="*/ 218480 w 295275"/>
              <a:gd name="connsiteY1-338" fmla="*/ 17025 h 599179"/>
              <a:gd name="connsiteX2-339" fmla="*/ 263922 w 295275"/>
              <a:gd name="connsiteY2-340" fmla="*/ 59952 h 599179"/>
              <a:gd name="connsiteX3-341" fmla="*/ 275967 w 295275"/>
              <a:gd name="connsiteY3-342" fmla="*/ 66705 h 599179"/>
              <a:gd name="connsiteX4-343" fmla="*/ 152376 w 295275"/>
              <a:gd name="connsiteY4-344" fmla="*/ 303904 h 599179"/>
              <a:gd name="connsiteX5-345" fmla="*/ 295275 w 295275"/>
              <a:gd name="connsiteY5-346" fmla="*/ 303904 h 599179"/>
              <a:gd name="connsiteX6-347" fmla="*/ 295275 w 295275"/>
              <a:gd name="connsiteY6-348" fmla="*/ 599179 h 599179"/>
              <a:gd name="connsiteX7-349" fmla="*/ 0 w 295275"/>
              <a:gd name="connsiteY7-350" fmla="*/ 599179 h 599179"/>
              <a:gd name="connsiteX8-351" fmla="*/ 0 w 295275"/>
              <a:gd name="connsiteY8-352" fmla="*/ 303904 h 599179"/>
              <a:gd name="connsiteX9-353" fmla="*/ 207995 w 295275"/>
              <a:gd name="connsiteY9-354" fmla="*/ 0 h 599179"/>
              <a:gd name="connsiteX0-355" fmla="*/ 207995 w 295275"/>
              <a:gd name="connsiteY0-356" fmla="*/ 0 h 599179"/>
              <a:gd name="connsiteX1-357" fmla="*/ 218480 w 295275"/>
              <a:gd name="connsiteY1-358" fmla="*/ 17025 h 599179"/>
              <a:gd name="connsiteX2-359" fmla="*/ 263922 w 295275"/>
              <a:gd name="connsiteY2-360" fmla="*/ 59952 h 599179"/>
              <a:gd name="connsiteX3-361" fmla="*/ 275967 w 295275"/>
              <a:gd name="connsiteY3-362" fmla="*/ 66705 h 599179"/>
              <a:gd name="connsiteX4-363" fmla="*/ 152376 w 295275"/>
              <a:gd name="connsiteY4-364" fmla="*/ 303904 h 599179"/>
              <a:gd name="connsiteX5-365" fmla="*/ 295275 w 295275"/>
              <a:gd name="connsiteY5-366" fmla="*/ 303904 h 599179"/>
              <a:gd name="connsiteX6-367" fmla="*/ 295275 w 295275"/>
              <a:gd name="connsiteY6-368" fmla="*/ 599179 h 599179"/>
              <a:gd name="connsiteX7-369" fmla="*/ 0 w 295275"/>
              <a:gd name="connsiteY7-370" fmla="*/ 599179 h 599179"/>
              <a:gd name="connsiteX8-371" fmla="*/ 0 w 295275"/>
              <a:gd name="connsiteY8-372" fmla="*/ 303904 h 599179"/>
              <a:gd name="connsiteX9-373" fmla="*/ 207995 w 295275"/>
              <a:gd name="connsiteY9-374" fmla="*/ 0 h 599179"/>
              <a:gd name="connsiteX0-375" fmla="*/ 207995 w 295275"/>
              <a:gd name="connsiteY0-376" fmla="*/ 0 h 599179"/>
              <a:gd name="connsiteX1-377" fmla="*/ 218480 w 295275"/>
              <a:gd name="connsiteY1-378" fmla="*/ 17025 h 599179"/>
              <a:gd name="connsiteX2-379" fmla="*/ 263922 w 295275"/>
              <a:gd name="connsiteY2-380" fmla="*/ 59952 h 599179"/>
              <a:gd name="connsiteX3-381" fmla="*/ 275967 w 295275"/>
              <a:gd name="connsiteY3-382" fmla="*/ 66705 h 599179"/>
              <a:gd name="connsiteX4-383" fmla="*/ 152376 w 295275"/>
              <a:gd name="connsiteY4-384" fmla="*/ 303904 h 599179"/>
              <a:gd name="connsiteX5-385" fmla="*/ 295275 w 295275"/>
              <a:gd name="connsiteY5-386" fmla="*/ 303904 h 599179"/>
              <a:gd name="connsiteX6-387" fmla="*/ 295275 w 295275"/>
              <a:gd name="connsiteY6-388" fmla="*/ 599179 h 599179"/>
              <a:gd name="connsiteX7-389" fmla="*/ 0 w 295275"/>
              <a:gd name="connsiteY7-390" fmla="*/ 599179 h 599179"/>
              <a:gd name="connsiteX8-391" fmla="*/ 0 w 295275"/>
              <a:gd name="connsiteY8-392" fmla="*/ 303904 h 599179"/>
              <a:gd name="connsiteX9-393" fmla="*/ 207995 w 295275"/>
              <a:gd name="connsiteY9-394" fmla="*/ 0 h 599179"/>
              <a:gd name="connsiteX0-395" fmla="*/ 207995 w 295275"/>
              <a:gd name="connsiteY0-396" fmla="*/ 0 h 599179"/>
              <a:gd name="connsiteX1-397" fmla="*/ 218480 w 295275"/>
              <a:gd name="connsiteY1-398" fmla="*/ 17025 h 599179"/>
              <a:gd name="connsiteX2-399" fmla="*/ 263922 w 295275"/>
              <a:gd name="connsiteY2-400" fmla="*/ 59952 h 599179"/>
              <a:gd name="connsiteX3-401" fmla="*/ 275967 w 295275"/>
              <a:gd name="connsiteY3-402" fmla="*/ 66705 h 599179"/>
              <a:gd name="connsiteX4-403" fmla="*/ 152376 w 295275"/>
              <a:gd name="connsiteY4-404" fmla="*/ 303904 h 599179"/>
              <a:gd name="connsiteX5-405" fmla="*/ 295275 w 295275"/>
              <a:gd name="connsiteY5-406" fmla="*/ 303904 h 599179"/>
              <a:gd name="connsiteX6-407" fmla="*/ 295275 w 295275"/>
              <a:gd name="connsiteY6-408" fmla="*/ 599179 h 599179"/>
              <a:gd name="connsiteX7-409" fmla="*/ 0 w 295275"/>
              <a:gd name="connsiteY7-410" fmla="*/ 599179 h 599179"/>
              <a:gd name="connsiteX8-411" fmla="*/ 0 w 295275"/>
              <a:gd name="connsiteY8-412" fmla="*/ 303904 h 599179"/>
              <a:gd name="connsiteX9-413" fmla="*/ 207995 w 295275"/>
              <a:gd name="connsiteY9-414" fmla="*/ 0 h 599179"/>
              <a:gd name="connsiteX0-415" fmla="*/ 207995 w 295275"/>
              <a:gd name="connsiteY0-416" fmla="*/ 0 h 599179"/>
              <a:gd name="connsiteX1-417" fmla="*/ 218480 w 295275"/>
              <a:gd name="connsiteY1-418" fmla="*/ 17025 h 599179"/>
              <a:gd name="connsiteX2-419" fmla="*/ 263922 w 295275"/>
              <a:gd name="connsiteY2-420" fmla="*/ 59952 h 599179"/>
              <a:gd name="connsiteX3-421" fmla="*/ 275967 w 295275"/>
              <a:gd name="connsiteY3-422" fmla="*/ 66705 h 599179"/>
              <a:gd name="connsiteX4-423" fmla="*/ 152376 w 295275"/>
              <a:gd name="connsiteY4-424" fmla="*/ 303904 h 599179"/>
              <a:gd name="connsiteX5-425" fmla="*/ 295275 w 295275"/>
              <a:gd name="connsiteY5-426" fmla="*/ 303904 h 599179"/>
              <a:gd name="connsiteX6-427" fmla="*/ 295275 w 295275"/>
              <a:gd name="connsiteY6-428" fmla="*/ 599179 h 599179"/>
              <a:gd name="connsiteX7-429" fmla="*/ 0 w 295275"/>
              <a:gd name="connsiteY7-430" fmla="*/ 599179 h 599179"/>
              <a:gd name="connsiteX8-431" fmla="*/ 0 w 295275"/>
              <a:gd name="connsiteY8-432" fmla="*/ 334942 h 599179"/>
              <a:gd name="connsiteX9-433" fmla="*/ 207995 w 295275"/>
              <a:gd name="connsiteY9-434" fmla="*/ 0 h 599179"/>
              <a:gd name="connsiteX0-435" fmla="*/ 207995 w 295275"/>
              <a:gd name="connsiteY0-436" fmla="*/ 0 h 599179"/>
              <a:gd name="connsiteX1-437" fmla="*/ 218480 w 295275"/>
              <a:gd name="connsiteY1-438" fmla="*/ 17025 h 599179"/>
              <a:gd name="connsiteX2-439" fmla="*/ 263922 w 295275"/>
              <a:gd name="connsiteY2-440" fmla="*/ 59952 h 599179"/>
              <a:gd name="connsiteX3-441" fmla="*/ 275967 w 295275"/>
              <a:gd name="connsiteY3-442" fmla="*/ 66705 h 599179"/>
              <a:gd name="connsiteX4-443" fmla="*/ 152376 w 295275"/>
              <a:gd name="connsiteY4-444" fmla="*/ 303904 h 599179"/>
              <a:gd name="connsiteX5-445" fmla="*/ 295275 w 295275"/>
              <a:gd name="connsiteY5-446" fmla="*/ 303904 h 599179"/>
              <a:gd name="connsiteX6-447" fmla="*/ 295275 w 295275"/>
              <a:gd name="connsiteY6-448" fmla="*/ 599179 h 599179"/>
              <a:gd name="connsiteX7-449" fmla="*/ 0 w 295275"/>
              <a:gd name="connsiteY7-450" fmla="*/ 599179 h 599179"/>
              <a:gd name="connsiteX8-451" fmla="*/ 0 w 295275"/>
              <a:gd name="connsiteY8-452" fmla="*/ 334942 h 599179"/>
              <a:gd name="connsiteX9-453" fmla="*/ 207995 w 295275"/>
              <a:gd name="connsiteY9-454" fmla="*/ 0 h 599179"/>
              <a:gd name="connsiteX0-455" fmla="*/ 207995 w 295275"/>
              <a:gd name="connsiteY0-456" fmla="*/ 0 h 599179"/>
              <a:gd name="connsiteX1-457" fmla="*/ 218480 w 295275"/>
              <a:gd name="connsiteY1-458" fmla="*/ 17025 h 599179"/>
              <a:gd name="connsiteX2-459" fmla="*/ 263922 w 295275"/>
              <a:gd name="connsiteY2-460" fmla="*/ 59952 h 599179"/>
              <a:gd name="connsiteX3-461" fmla="*/ 275967 w 295275"/>
              <a:gd name="connsiteY3-462" fmla="*/ 66705 h 599179"/>
              <a:gd name="connsiteX4-463" fmla="*/ 152376 w 295275"/>
              <a:gd name="connsiteY4-464" fmla="*/ 303904 h 599179"/>
              <a:gd name="connsiteX5-465" fmla="*/ 295275 w 295275"/>
              <a:gd name="connsiteY5-466" fmla="*/ 303904 h 599179"/>
              <a:gd name="connsiteX6-467" fmla="*/ 295275 w 295275"/>
              <a:gd name="connsiteY6-468" fmla="*/ 599179 h 599179"/>
              <a:gd name="connsiteX7-469" fmla="*/ 0 w 295275"/>
              <a:gd name="connsiteY7-470" fmla="*/ 599179 h 599179"/>
              <a:gd name="connsiteX8-471" fmla="*/ 0 w 295275"/>
              <a:gd name="connsiteY8-472" fmla="*/ 334942 h 599179"/>
              <a:gd name="connsiteX9-473" fmla="*/ 207995 w 295275"/>
              <a:gd name="connsiteY9-474" fmla="*/ 0 h 599179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19" y="connsiteY9-20"/>
              </a:cxn>
            </a:cxnLst>
            <a:rect l="l" t="t" r="r" b="b"/>
            <a:pathLst>
              <a:path w="295275" h="599179">
                <a:moveTo>
                  <a:pt x="207995" y="0"/>
                </a:moveTo>
                <a:lnTo>
                  <a:pt x="218480" y="17025"/>
                </a:lnTo>
                <a:cubicBezTo>
                  <a:pt x="231034" y="32364"/>
                  <a:pt x="246314" y="46986"/>
                  <a:pt x="263922" y="59952"/>
                </a:cubicBezTo>
                <a:lnTo>
                  <a:pt x="275967" y="66705"/>
                </a:lnTo>
                <a:cubicBezTo>
                  <a:pt x="274744" y="66607"/>
                  <a:pt x="166924" y="148026"/>
                  <a:pt x="152376" y="303904"/>
                </a:cubicBezTo>
                <a:lnTo>
                  <a:pt x="295275" y="303904"/>
                </a:lnTo>
                <a:lnTo>
                  <a:pt x="295275" y="599179"/>
                </a:lnTo>
                <a:lnTo>
                  <a:pt x="0" y="599179"/>
                </a:lnTo>
                <a:lnTo>
                  <a:pt x="0" y="334942"/>
                </a:lnTo>
                <a:cubicBezTo>
                  <a:pt x="10368" y="113589"/>
                  <a:pt x="207637" y="2353"/>
                  <a:pt x="207995" y="0"/>
                </a:cubicBezTo>
                <a:close/>
              </a:path>
            </a:pathLst>
          </a:custGeom>
          <a:solidFill>
            <a:schemeClr val="accent1">
              <a:alpha val="80000"/>
            </a:schemeClr>
          </a:solidFill>
          <a:ln w="31750" cap="rnd">
            <a:noFill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>
              <a:lnSpc>
                <a:spcPct val="120000"/>
              </a:lnSpc>
            </a:pPr>
            <a:endParaRPr lang="zh-CN" altLang="en-US" sz="1350"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27" name="任意多边形: 形状 13"/>
          <p:cNvSpPr>
            <a:spLocks noChangeAspect="1"/>
          </p:cNvSpPr>
          <p:nvPr>
            <p:custDataLst>
              <p:tags r:id="rId5"/>
            </p:custDataLst>
          </p:nvPr>
        </p:nvSpPr>
        <p:spPr>
          <a:xfrm rot="10800000" flipH="1" flipV="1">
            <a:off x="1396841" y="1970723"/>
            <a:ext cx="211455" cy="429101"/>
          </a:xfrm>
          <a:custGeom>
            <a:avLst/>
            <a:gdLst>
              <a:gd name="connsiteX0" fmla="*/ 207995 w 295275"/>
              <a:gd name="connsiteY0" fmla="*/ 0 h 599179"/>
              <a:gd name="connsiteX1" fmla="*/ 218480 w 295275"/>
              <a:gd name="connsiteY1" fmla="*/ 17025 h 599179"/>
              <a:gd name="connsiteX2" fmla="*/ 263922 w 295275"/>
              <a:gd name="connsiteY2" fmla="*/ 59952 h 599179"/>
              <a:gd name="connsiteX3" fmla="*/ 275967 w 295275"/>
              <a:gd name="connsiteY3" fmla="*/ 66705 h 599179"/>
              <a:gd name="connsiteX4" fmla="*/ 258864 w 295275"/>
              <a:gd name="connsiteY4" fmla="*/ 77309 h 599179"/>
              <a:gd name="connsiteX5" fmla="*/ 164932 w 295275"/>
              <a:gd name="connsiteY5" fmla="*/ 229252 h 599179"/>
              <a:gd name="connsiteX6" fmla="*/ 145322 w 295275"/>
              <a:gd name="connsiteY6" fmla="*/ 303904 h 599179"/>
              <a:gd name="connsiteX7" fmla="*/ 295275 w 295275"/>
              <a:gd name="connsiteY7" fmla="*/ 303904 h 599179"/>
              <a:gd name="connsiteX8" fmla="*/ 295275 w 295275"/>
              <a:gd name="connsiteY8" fmla="*/ 599179 h 599179"/>
              <a:gd name="connsiteX9" fmla="*/ 0 w 295275"/>
              <a:gd name="connsiteY9" fmla="*/ 599179 h 599179"/>
              <a:gd name="connsiteX10" fmla="*/ 0 w 295275"/>
              <a:gd name="connsiteY10" fmla="*/ 303904 h 599179"/>
              <a:gd name="connsiteX11" fmla="*/ 5952 w 295275"/>
              <a:gd name="connsiteY11" fmla="*/ 269304 h 599179"/>
              <a:gd name="connsiteX12" fmla="*/ 204540 w 295275"/>
              <a:gd name="connsiteY12" fmla="*/ 547 h 599179"/>
              <a:gd name="connsiteX0-1" fmla="*/ 207995 w 295275"/>
              <a:gd name="connsiteY0-2" fmla="*/ 0 h 599179"/>
              <a:gd name="connsiteX1-3" fmla="*/ 218480 w 295275"/>
              <a:gd name="connsiteY1-4" fmla="*/ 17025 h 599179"/>
              <a:gd name="connsiteX2-5" fmla="*/ 263922 w 295275"/>
              <a:gd name="connsiteY2-6" fmla="*/ 59952 h 599179"/>
              <a:gd name="connsiteX3-7" fmla="*/ 275967 w 295275"/>
              <a:gd name="connsiteY3-8" fmla="*/ 66705 h 599179"/>
              <a:gd name="connsiteX4-9" fmla="*/ 258864 w 295275"/>
              <a:gd name="connsiteY4-10" fmla="*/ 77309 h 599179"/>
              <a:gd name="connsiteX5-11" fmla="*/ 164932 w 295275"/>
              <a:gd name="connsiteY5-12" fmla="*/ 229252 h 599179"/>
              <a:gd name="connsiteX6-13" fmla="*/ 152376 w 295275"/>
              <a:gd name="connsiteY6-14" fmla="*/ 303904 h 599179"/>
              <a:gd name="connsiteX7-15" fmla="*/ 295275 w 295275"/>
              <a:gd name="connsiteY7-16" fmla="*/ 303904 h 599179"/>
              <a:gd name="connsiteX8-17" fmla="*/ 295275 w 295275"/>
              <a:gd name="connsiteY8-18" fmla="*/ 599179 h 599179"/>
              <a:gd name="connsiteX9-19" fmla="*/ 0 w 295275"/>
              <a:gd name="connsiteY9-20" fmla="*/ 599179 h 599179"/>
              <a:gd name="connsiteX10-21" fmla="*/ 0 w 295275"/>
              <a:gd name="connsiteY10-22" fmla="*/ 303904 h 599179"/>
              <a:gd name="connsiteX11-23" fmla="*/ 5952 w 295275"/>
              <a:gd name="connsiteY11-24" fmla="*/ 269304 h 599179"/>
              <a:gd name="connsiteX12-25" fmla="*/ 204540 w 295275"/>
              <a:gd name="connsiteY12-26" fmla="*/ 547 h 599179"/>
              <a:gd name="connsiteX13" fmla="*/ 207995 w 295275"/>
              <a:gd name="connsiteY13" fmla="*/ 0 h 599179"/>
              <a:gd name="connsiteX0-27" fmla="*/ 207995 w 295275"/>
              <a:gd name="connsiteY0-28" fmla="*/ 0 h 599179"/>
              <a:gd name="connsiteX1-29" fmla="*/ 218480 w 295275"/>
              <a:gd name="connsiteY1-30" fmla="*/ 17025 h 599179"/>
              <a:gd name="connsiteX2-31" fmla="*/ 263922 w 295275"/>
              <a:gd name="connsiteY2-32" fmla="*/ 59952 h 599179"/>
              <a:gd name="connsiteX3-33" fmla="*/ 275967 w 295275"/>
              <a:gd name="connsiteY3-34" fmla="*/ 66705 h 599179"/>
              <a:gd name="connsiteX4-35" fmla="*/ 258864 w 295275"/>
              <a:gd name="connsiteY4-36" fmla="*/ 77309 h 599179"/>
              <a:gd name="connsiteX5-37" fmla="*/ 164932 w 295275"/>
              <a:gd name="connsiteY5-38" fmla="*/ 229252 h 599179"/>
              <a:gd name="connsiteX6-39" fmla="*/ 152376 w 295275"/>
              <a:gd name="connsiteY6-40" fmla="*/ 303904 h 599179"/>
              <a:gd name="connsiteX7-41" fmla="*/ 295275 w 295275"/>
              <a:gd name="connsiteY7-42" fmla="*/ 303904 h 599179"/>
              <a:gd name="connsiteX8-43" fmla="*/ 295275 w 295275"/>
              <a:gd name="connsiteY8-44" fmla="*/ 599179 h 599179"/>
              <a:gd name="connsiteX9-45" fmla="*/ 0 w 295275"/>
              <a:gd name="connsiteY9-46" fmla="*/ 599179 h 599179"/>
              <a:gd name="connsiteX10-47" fmla="*/ 0 w 295275"/>
              <a:gd name="connsiteY10-48" fmla="*/ 303904 h 599179"/>
              <a:gd name="connsiteX11-49" fmla="*/ 5952 w 295275"/>
              <a:gd name="connsiteY11-50" fmla="*/ 269304 h 599179"/>
              <a:gd name="connsiteX12-51" fmla="*/ 204540 w 295275"/>
              <a:gd name="connsiteY12-52" fmla="*/ 547 h 599179"/>
              <a:gd name="connsiteX13-53" fmla="*/ 207995 w 295275"/>
              <a:gd name="connsiteY13-54" fmla="*/ 0 h 599179"/>
              <a:gd name="connsiteX0-55" fmla="*/ 207995 w 295275"/>
              <a:gd name="connsiteY0-56" fmla="*/ 0 h 599179"/>
              <a:gd name="connsiteX1-57" fmla="*/ 218480 w 295275"/>
              <a:gd name="connsiteY1-58" fmla="*/ 17025 h 599179"/>
              <a:gd name="connsiteX2-59" fmla="*/ 263922 w 295275"/>
              <a:gd name="connsiteY2-60" fmla="*/ 59952 h 599179"/>
              <a:gd name="connsiteX3-61" fmla="*/ 275967 w 295275"/>
              <a:gd name="connsiteY3-62" fmla="*/ 66705 h 599179"/>
              <a:gd name="connsiteX4-63" fmla="*/ 258864 w 295275"/>
              <a:gd name="connsiteY4-64" fmla="*/ 77309 h 599179"/>
              <a:gd name="connsiteX5-65" fmla="*/ 164932 w 295275"/>
              <a:gd name="connsiteY5-66" fmla="*/ 229252 h 599179"/>
              <a:gd name="connsiteX6-67" fmla="*/ 152376 w 295275"/>
              <a:gd name="connsiteY6-68" fmla="*/ 303904 h 599179"/>
              <a:gd name="connsiteX7-69" fmla="*/ 295275 w 295275"/>
              <a:gd name="connsiteY7-70" fmla="*/ 303904 h 599179"/>
              <a:gd name="connsiteX8-71" fmla="*/ 295275 w 295275"/>
              <a:gd name="connsiteY8-72" fmla="*/ 599179 h 599179"/>
              <a:gd name="connsiteX9-73" fmla="*/ 0 w 295275"/>
              <a:gd name="connsiteY9-74" fmla="*/ 599179 h 599179"/>
              <a:gd name="connsiteX10-75" fmla="*/ 0 w 295275"/>
              <a:gd name="connsiteY10-76" fmla="*/ 303904 h 599179"/>
              <a:gd name="connsiteX11-77" fmla="*/ 5952 w 295275"/>
              <a:gd name="connsiteY11-78" fmla="*/ 269304 h 599179"/>
              <a:gd name="connsiteX12-79" fmla="*/ 204540 w 295275"/>
              <a:gd name="connsiteY12-80" fmla="*/ 547 h 599179"/>
              <a:gd name="connsiteX13-81" fmla="*/ 207995 w 295275"/>
              <a:gd name="connsiteY13-82" fmla="*/ 0 h 599179"/>
              <a:gd name="connsiteX0-83" fmla="*/ 207995 w 295275"/>
              <a:gd name="connsiteY0-84" fmla="*/ 0 h 599179"/>
              <a:gd name="connsiteX1-85" fmla="*/ 218480 w 295275"/>
              <a:gd name="connsiteY1-86" fmla="*/ 17025 h 599179"/>
              <a:gd name="connsiteX2-87" fmla="*/ 263922 w 295275"/>
              <a:gd name="connsiteY2-88" fmla="*/ 59952 h 599179"/>
              <a:gd name="connsiteX3-89" fmla="*/ 275967 w 295275"/>
              <a:gd name="connsiteY3-90" fmla="*/ 66705 h 599179"/>
              <a:gd name="connsiteX4-91" fmla="*/ 258864 w 295275"/>
              <a:gd name="connsiteY4-92" fmla="*/ 77309 h 599179"/>
              <a:gd name="connsiteX5-93" fmla="*/ 152376 w 295275"/>
              <a:gd name="connsiteY5-94" fmla="*/ 303904 h 599179"/>
              <a:gd name="connsiteX6-95" fmla="*/ 295275 w 295275"/>
              <a:gd name="connsiteY6-96" fmla="*/ 303904 h 599179"/>
              <a:gd name="connsiteX7-97" fmla="*/ 295275 w 295275"/>
              <a:gd name="connsiteY7-98" fmla="*/ 599179 h 599179"/>
              <a:gd name="connsiteX8-99" fmla="*/ 0 w 295275"/>
              <a:gd name="connsiteY8-100" fmla="*/ 599179 h 599179"/>
              <a:gd name="connsiteX9-101" fmla="*/ 0 w 295275"/>
              <a:gd name="connsiteY9-102" fmla="*/ 303904 h 599179"/>
              <a:gd name="connsiteX10-103" fmla="*/ 5952 w 295275"/>
              <a:gd name="connsiteY10-104" fmla="*/ 269304 h 599179"/>
              <a:gd name="connsiteX11-105" fmla="*/ 204540 w 295275"/>
              <a:gd name="connsiteY11-106" fmla="*/ 547 h 599179"/>
              <a:gd name="connsiteX12-107" fmla="*/ 207995 w 295275"/>
              <a:gd name="connsiteY12-108" fmla="*/ 0 h 599179"/>
              <a:gd name="connsiteX0-109" fmla="*/ 207995 w 295275"/>
              <a:gd name="connsiteY0-110" fmla="*/ 0 h 599179"/>
              <a:gd name="connsiteX1-111" fmla="*/ 218480 w 295275"/>
              <a:gd name="connsiteY1-112" fmla="*/ 17025 h 599179"/>
              <a:gd name="connsiteX2-113" fmla="*/ 263922 w 295275"/>
              <a:gd name="connsiteY2-114" fmla="*/ 59952 h 599179"/>
              <a:gd name="connsiteX3-115" fmla="*/ 275967 w 295275"/>
              <a:gd name="connsiteY3-116" fmla="*/ 66705 h 599179"/>
              <a:gd name="connsiteX4-117" fmla="*/ 258864 w 295275"/>
              <a:gd name="connsiteY4-118" fmla="*/ 77309 h 599179"/>
              <a:gd name="connsiteX5-119" fmla="*/ 152376 w 295275"/>
              <a:gd name="connsiteY5-120" fmla="*/ 303904 h 599179"/>
              <a:gd name="connsiteX6-121" fmla="*/ 295275 w 295275"/>
              <a:gd name="connsiteY6-122" fmla="*/ 303904 h 599179"/>
              <a:gd name="connsiteX7-123" fmla="*/ 295275 w 295275"/>
              <a:gd name="connsiteY7-124" fmla="*/ 599179 h 599179"/>
              <a:gd name="connsiteX8-125" fmla="*/ 0 w 295275"/>
              <a:gd name="connsiteY8-126" fmla="*/ 599179 h 599179"/>
              <a:gd name="connsiteX9-127" fmla="*/ 0 w 295275"/>
              <a:gd name="connsiteY9-128" fmla="*/ 303904 h 599179"/>
              <a:gd name="connsiteX10-129" fmla="*/ 5952 w 295275"/>
              <a:gd name="connsiteY10-130" fmla="*/ 269304 h 599179"/>
              <a:gd name="connsiteX11-131" fmla="*/ 204540 w 295275"/>
              <a:gd name="connsiteY11-132" fmla="*/ 547 h 599179"/>
              <a:gd name="connsiteX12-133" fmla="*/ 207995 w 295275"/>
              <a:gd name="connsiteY12-134" fmla="*/ 0 h 599179"/>
              <a:gd name="connsiteX0-135" fmla="*/ 207995 w 295275"/>
              <a:gd name="connsiteY0-136" fmla="*/ 0 h 599179"/>
              <a:gd name="connsiteX1-137" fmla="*/ 218480 w 295275"/>
              <a:gd name="connsiteY1-138" fmla="*/ 17025 h 599179"/>
              <a:gd name="connsiteX2-139" fmla="*/ 263922 w 295275"/>
              <a:gd name="connsiteY2-140" fmla="*/ 59952 h 599179"/>
              <a:gd name="connsiteX3-141" fmla="*/ 275967 w 295275"/>
              <a:gd name="connsiteY3-142" fmla="*/ 66705 h 599179"/>
              <a:gd name="connsiteX4-143" fmla="*/ 152376 w 295275"/>
              <a:gd name="connsiteY4-144" fmla="*/ 303904 h 599179"/>
              <a:gd name="connsiteX5-145" fmla="*/ 295275 w 295275"/>
              <a:gd name="connsiteY5-146" fmla="*/ 303904 h 599179"/>
              <a:gd name="connsiteX6-147" fmla="*/ 295275 w 295275"/>
              <a:gd name="connsiteY6-148" fmla="*/ 599179 h 599179"/>
              <a:gd name="connsiteX7-149" fmla="*/ 0 w 295275"/>
              <a:gd name="connsiteY7-150" fmla="*/ 599179 h 599179"/>
              <a:gd name="connsiteX8-151" fmla="*/ 0 w 295275"/>
              <a:gd name="connsiteY8-152" fmla="*/ 303904 h 599179"/>
              <a:gd name="connsiteX9-153" fmla="*/ 5952 w 295275"/>
              <a:gd name="connsiteY9-154" fmla="*/ 269304 h 599179"/>
              <a:gd name="connsiteX10-155" fmla="*/ 204540 w 295275"/>
              <a:gd name="connsiteY10-156" fmla="*/ 547 h 599179"/>
              <a:gd name="connsiteX11-157" fmla="*/ 207995 w 295275"/>
              <a:gd name="connsiteY11-158" fmla="*/ 0 h 599179"/>
              <a:gd name="connsiteX0-159" fmla="*/ 207995 w 295275"/>
              <a:gd name="connsiteY0-160" fmla="*/ 0 h 599179"/>
              <a:gd name="connsiteX1-161" fmla="*/ 218480 w 295275"/>
              <a:gd name="connsiteY1-162" fmla="*/ 17025 h 599179"/>
              <a:gd name="connsiteX2-163" fmla="*/ 263922 w 295275"/>
              <a:gd name="connsiteY2-164" fmla="*/ 59952 h 599179"/>
              <a:gd name="connsiteX3-165" fmla="*/ 275967 w 295275"/>
              <a:gd name="connsiteY3-166" fmla="*/ 66705 h 599179"/>
              <a:gd name="connsiteX4-167" fmla="*/ 152376 w 295275"/>
              <a:gd name="connsiteY4-168" fmla="*/ 303904 h 599179"/>
              <a:gd name="connsiteX5-169" fmla="*/ 295275 w 295275"/>
              <a:gd name="connsiteY5-170" fmla="*/ 303904 h 599179"/>
              <a:gd name="connsiteX6-171" fmla="*/ 295275 w 295275"/>
              <a:gd name="connsiteY6-172" fmla="*/ 599179 h 599179"/>
              <a:gd name="connsiteX7-173" fmla="*/ 0 w 295275"/>
              <a:gd name="connsiteY7-174" fmla="*/ 599179 h 599179"/>
              <a:gd name="connsiteX8-175" fmla="*/ 0 w 295275"/>
              <a:gd name="connsiteY8-176" fmla="*/ 303904 h 599179"/>
              <a:gd name="connsiteX9-177" fmla="*/ 5952 w 295275"/>
              <a:gd name="connsiteY9-178" fmla="*/ 269304 h 599179"/>
              <a:gd name="connsiteX10-179" fmla="*/ 204540 w 295275"/>
              <a:gd name="connsiteY10-180" fmla="*/ 547 h 599179"/>
              <a:gd name="connsiteX11-181" fmla="*/ 207995 w 295275"/>
              <a:gd name="connsiteY11-182" fmla="*/ 0 h 599179"/>
              <a:gd name="connsiteX0-183" fmla="*/ 207995 w 295275"/>
              <a:gd name="connsiteY0-184" fmla="*/ 0 h 599179"/>
              <a:gd name="connsiteX1-185" fmla="*/ 218480 w 295275"/>
              <a:gd name="connsiteY1-186" fmla="*/ 17025 h 599179"/>
              <a:gd name="connsiteX2-187" fmla="*/ 263922 w 295275"/>
              <a:gd name="connsiteY2-188" fmla="*/ 59952 h 599179"/>
              <a:gd name="connsiteX3-189" fmla="*/ 275967 w 295275"/>
              <a:gd name="connsiteY3-190" fmla="*/ 66705 h 599179"/>
              <a:gd name="connsiteX4-191" fmla="*/ 152376 w 295275"/>
              <a:gd name="connsiteY4-192" fmla="*/ 303904 h 599179"/>
              <a:gd name="connsiteX5-193" fmla="*/ 295275 w 295275"/>
              <a:gd name="connsiteY5-194" fmla="*/ 303904 h 599179"/>
              <a:gd name="connsiteX6-195" fmla="*/ 295275 w 295275"/>
              <a:gd name="connsiteY6-196" fmla="*/ 599179 h 599179"/>
              <a:gd name="connsiteX7-197" fmla="*/ 0 w 295275"/>
              <a:gd name="connsiteY7-198" fmla="*/ 599179 h 599179"/>
              <a:gd name="connsiteX8-199" fmla="*/ 0 w 295275"/>
              <a:gd name="connsiteY8-200" fmla="*/ 303904 h 599179"/>
              <a:gd name="connsiteX9-201" fmla="*/ 5952 w 295275"/>
              <a:gd name="connsiteY9-202" fmla="*/ 269304 h 599179"/>
              <a:gd name="connsiteX10-203" fmla="*/ 204540 w 295275"/>
              <a:gd name="connsiteY10-204" fmla="*/ 547 h 599179"/>
              <a:gd name="connsiteX11-205" fmla="*/ 207995 w 295275"/>
              <a:gd name="connsiteY11-206" fmla="*/ 0 h 599179"/>
              <a:gd name="connsiteX0-207" fmla="*/ 207995 w 295275"/>
              <a:gd name="connsiteY0-208" fmla="*/ 0 h 599179"/>
              <a:gd name="connsiteX1-209" fmla="*/ 218480 w 295275"/>
              <a:gd name="connsiteY1-210" fmla="*/ 17025 h 599179"/>
              <a:gd name="connsiteX2-211" fmla="*/ 263922 w 295275"/>
              <a:gd name="connsiteY2-212" fmla="*/ 59952 h 599179"/>
              <a:gd name="connsiteX3-213" fmla="*/ 275967 w 295275"/>
              <a:gd name="connsiteY3-214" fmla="*/ 66705 h 599179"/>
              <a:gd name="connsiteX4-215" fmla="*/ 152376 w 295275"/>
              <a:gd name="connsiteY4-216" fmla="*/ 303904 h 599179"/>
              <a:gd name="connsiteX5-217" fmla="*/ 295275 w 295275"/>
              <a:gd name="connsiteY5-218" fmla="*/ 303904 h 599179"/>
              <a:gd name="connsiteX6-219" fmla="*/ 295275 w 295275"/>
              <a:gd name="connsiteY6-220" fmla="*/ 599179 h 599179"/>
              <a:gd name="connsiteX7-221" fmla="*/ 0 w 295275"/>
              <a:gd name="connsiteY7-222" fmla="*/ 599179 h 599179"/>
              <a:gd name="connsiteX8-223" fmla="*/ 0 w 295275"/>
              <a:gd name="connsiteY8-224" fmla="*/ 303904 h 599179"/>
              <a:gd name="connsiteX9-225" fmla="*/ 5952 w 295275"/>
              <a:gd name="connsiteY9-226" fmla="*/ 269304 h 599179"/>
              <a:gd name="connsiteX10-227" fmla="*/ 204540 w 295275"/>
              <a:gd name="connsiteY10-228" fmla="*/ 547 h 599179"/>
              <a:gd name="connsiteX11-229" fmla="*/ 207995 w 295275"/>
              <a:gd name="connsiteY11-230" fmla="*/ 0 h 599179"/>
              <a:gd name="connsiteX0-231" fmla="*/ 207995 w 295275"/>
              <a:gd name="connsiteY0-232" fmla="*/ 0 h 599179"/>
              <a:gd name="connsiteX1-233" fmla="*/ 218480 w 295275"/>
              <a:gd name="connsiteY1-234" fmla="*/ 17025 h 599179"/>
              <a:gd name="connsiteX2-235" fmla="*/ 263922 w 295275"/>
              <a:gd name="connsiteY2-236" fmla="*/ 59952 h 599179"/>
              <a:gd name="connsiteX3-237" fmla="*/ 275967 w 295275"/>
              <a:gd name="connsiteY3-238" fmla="*/ 66705 h 599179"/>
              <a:gd name="connsiteX4-239" fmla="*/ 152376 w 295275"/>
              <a:gd name="connsiteY4-240" fmla="*/ 303904 h 599179"/>
              <a:gd name="connsiteX5-241" fmla="*/ 295275 w 295275"/>
              <a:gd name="connsiteY5-242" fmla="*/ 303904 h 599179"/>
              <a:gd name="connsiteX6-243" fmla="*/ 295275 w 295275"/>
              <a:gd name="connsiteY6-244" fmla="*/ 599179 h 599179"/>
              <a:gd name="connsiteX7-245" fmla="*/ 0 w 295275"/>
              <a:gd name="connsiteY7-246" fmla="*/ 599179 h 599179"/>
              <a:gd name="connsiteX8-247" fmla="*/ 0 w 295275"/>
              <a:gd name="connsiteY8-248" fmla="*/ 303904 h 599179"/>
              <a:gd name="connsiteX9-249" fmla="*/ 204540 w 295275"/>
              <a:gd name="connsiteY9-250" fmla="*/ 547 h 599179"/>
              <a:gd name="connsiteX10-251" fmla="*/ 207995 w 295275"/>
              <a:gd name="connsiteY10-252" fmla="*/ 0 h 599179"/>
              <a:gd name="connsiteX0-253" fmla="*/ 207995 w 295275"/>
              <a:gd name="connsiteY0-254" fmla="*/ 0 h 599179"/>
              <a:gd name="connsiteX1-255" fmla="*/ 218480 w 295275"/>
              <a:gd name="connsiteY1-256" fmla="*/ 17025 h 599179"/>
              <a:gd name="connsiteX2-257" fmla="*/ 263922 w 295275"/>
              <a:gd name="connsiteY2-258" fmla="*/ 59952 h 599179"/>
              <a:gd name="connsiteX3-259" fmla="*/ 275967 w 295275"/>
              <a:gd name="connsiteY3-260" fmla="*/ 66705 h 599179"/>
              <a:gd name="connsiteX4-261" fmla="*/ 152376 w 295275"/>
              <a:gd name="connsiteY4-262" fmla="*/ 303904 h 599179"/>
              <a:gd name="connsiteX5-263" fmla="*/ 295275 w 295275"/>
              <a:gd name="connsiteY5-264" fmla="*/ 303904 h 599179"/>
              <a:gd name="connsiteX6-265" fmla="*/ 295275 w 295275"/>
              <a:gd name="connsiteY6-266" fmla="*/ 599179 h 599179"/>
              <a:gd name="connsiteX7-267" fmla="*/ 0 w 295275"/>
              <a:gd name="connsiteY7-268" fmla="*/ 599179 h 599179"/>
              <a:gd name="connsiteX8-269" fmla="*/ 0 w 295275"/>
              <a:gd name="connsiteY8-270" fmla="*/ 303904 h 599179"/>
              <a:gd name="connsiteX9-271" fmla="*/ 204540 w 295275"/>
              <a:gd name="connsiteY9-272" fmla="*/ 547 h 599179"/>
              <a:gd name="connsiteX10-273" fmla="*/ 207995 w 295275"/>
              <a:gd name="connsiteY10-274" fmla="*/ 0 h 599179"/>
              <a:gd name="connsiteX0-275" fmla="*/ 207995 w 295275"/>
              <a:gd name="connsiteY0-276" fmla="*/ 0 h 599179"/>
              <a:gd name="connsiteX1-277" fmla="*/ 218480 w 295275"/>
              <a:gd name="connsiteY1-278" fmla="*/ 17025 h 599179"/>
              <a:gd name="connsiteX2-279" fmla="*/ 263922 w 295275"/>
              <a:gd name="connsiteY2-280" fmla="*/ 59952 h 599179"/>
              <a:gd name="connsiteX3-281" fmla="*/ 275967 w 295275"/>
              <a:gd name="connsiteY3-282" fmla="*/ 66705 h 599179"/>
              <a:gd name="connsiteX4-283" fmla="*/ 152376 w 295275"/>
              <a:gd name="connsiteY4-284" fmla="*/ 303904 h 599179"/>
              <a:gd name="connsiteX5-285" fmla="*/ 295275 w 295275"/>
              <a:gd name="connsiteY5-286" fmla="*/ 303904 h 599179"/>
              <a:gd name="connsiteX6-287" fmla="*/ 295275 w 295275"/>
              <a:gd name="connsiteY6-288" fmla="*/ 599179 h 599179"/>
              <a:gd name="connsiteX7-289" fmla="*/ 0 w 295275"/>
              <a:gd name="connsiteY7-290" fmla="*/ 599179 h 599179"/>
              <a:gd name="connsiteX8-291" fmla="*/ 0 w 295275"/>
              <a:gd name="connsiteY8-292" fmla="*/ 303904 h 599179"/>
              <a:gd name="connsiteX9-293" fmla="*/ 207995 w 295275"/>
              <a:gd name="connsiteY9-294" fmla="*/ 0 h 599179"/>
              <a:gd name="connsiteX0-295" fmla="*/ 207995 w 295275"/>
              <a:gd name="connsiteY0-296" fmla="*/ 0 h 599179"/>
              <a:gd name="connsiteX1-297" fmla="*/ 218480 w 295275"/>
              <a:gd name="connsiteY1-298" fmla="*/ 17025 h 599179"/>
              <a:gd name="connsiteX2-299" fmla="*/ 263922 w 295275"/>
              <a:gd name="connsiteY2-300" fmla="*/ 59952 h 599179"/>
              <a:gd name="connsiteX3-301" fmla="*/ 275967 w 295275"/>
              <a:gd name="connsiteY3-302" fmla="*/ 66705 h 599179"/>
              <a:gd name="connsiteX4-303" fmla="*/ 152376 w 295275"/>
              <a:gd name="connsiteY4-304" fmla="*/ 303904 h 599179"/>
              <a:gd name="connsiteX5-305" fmla="*/ 295275 w 295275"/>
              <a:gd name="connsiteY5-306" fmla="*/ 303904 h 599179"/>
              <a:gd name="connsiteX6-307" fmla="*/ 295275 w 295275"/>
              <a:gd name="connsiteY6-308" fmla="*/ 599179 h 599179"/>
              <a:gd name="connsiteX7-309" fmla="*/ 0 w 295275"/>
              <a:gd name="connsiteY7-310" fmla="*/ 599179 h 599179"/>
              <a:gd name="connsiteX8-311" fmla="*/ 0 w 295275"/>
              <a:gd name="connsiteY8-312" fmla="*/ 303904 h 599179"/>
              <a:gd name="connsiteX9-313" fmla="*/ 207995 w 295275"/>
              <a:gd name="connsiteY9-314" fmla="*/ 0 h 599179"/>
              <a:gd name="connsiteX0-315" fmla="*/ 207995 w 295275"/>
              <a:gd name="connsiteY0-316" fmla="*/ 0 h 599179"/>
              <a:gd name="connsiteX1-317" fmla="*/ 218480 w 295275"/>
              <a:gd name="connsiteY1-318" fmla="*/ 17025 h 599179"/>
              <a:gd name="connsiteX2-319" fmla="*/ 263922 w 295275"/>
              <a:gd name="connsiteY2-320" fmla="*/ 59952 h 599179"/>
              <a:gd name="connsiteX3-321" fmla="*/ 275967 w 295275"/>
              <a:gd name="connsiteY3-322" fmla="*/ 66705 h 599179"/>
              <a:gd name="connsiteX4-323" fmla="*/ 152376 w 295275"/>
              <a:gd name="connsiteY4-324" fmla="*/ 303904 h 599179"/>
              <a:gd name="connsiteX5-325" fmla="*/ 295275 w 295275"/>
              <a:gd name="connsiteY5-326" fmla="*/ 303904 h 599179"/>
              <a:gd name="connsiteX6-327" fmla="*/ 295275 w 295275"/>
              <a:gd name="connsiteY6-328" fmla="*/ 599179 h 599179"/>
              <a:gd name="connsiteX7-329" fmla="*/ 0 w 295275"/>
              <a:gd name="connsiteY7-330" fmla="*/ 599179 h 599179"/>
              <a:gd name="connsiteX8-331" fmla="*/ 0 w 295275"/>
              <a:gd name="connsiteY8-332" fmla="*/ 303904 h 599179"/>
              <a:gd name="connsiteX9-333" fmla="*/ 207995 w 295275"/>
              <a:gd name="connsiteY9-334" fmla="*/ 0 h 599179"/>
              <a:gd name="connsiteX0-335" fmla="*/ 207995 w 295275"/>
              <a:gd name="connsiteY0-336" fmla="*/ 0 h 599179"/>
              <a:gd name="connsiteX1-337" fmla="*/ 218480 w 295275"/>
              <a:gd name="connsiteY1-338" fmla="*/ 17025 h 599179"/>
              <a:gd name="connsiteX2-339" fmla="*/ 263922 w 295275"/>
              <a:gd name="connsiteY2-340" fmla="*/ 59952 h 599179"/>
              <a:gd name="connsiteX3-341" fmla="*/ 275967 w 295275"/>
              <a:gd name="connsiteY3-342" fmla="*/ 66705 h 599179"/>
              <a:gd name="connsiteX4-343" fmla="*/ 152376 w 295275"/>
              <a:gd name="connsiteY4-344" fmla="*/ 303904 h 599179"/>
              <a:gd name="connsiteX5-345" fmla="*/ 295275 w 295275"/>
              <a:gd name="connsiteY5-346" fmla="*/ 303904 h 599179"/>
              <a:gd name="connsiteX6-347" fmla="*/ 295275 w 295275"/>
              <a:gd name="connsiteY6-348" fmla="*/ 599179 h 599179"/>
              <a:gd name="connsiteX7-349" fmla="*/ 0 w 295275"/>
              <a:gd name="connsiteY7-350" fmla="*/ 599179 h 599179"/>
              <a:gd name="connsiteX8-351" fmla="*/ 0 w 295275"/>
              <a:gd name="connsiteY8-352" fmla="*/ 303904 h 599179"/>
              <a:gd name="connsiteX9-353" fmla="*/ 207995 w 295275"/>
              <a:gd name="connsiteY9-354" fmla="*/ 0 h 599179"/>
              <a:gd name="connsiteX0-355" fmla="*/ 207995 w 295275"/>
              <a:gd name="connsiteY0-356" fmla="*/ 0 h 599179"/>
              <a:gd name="connsiteX1-357" fmla="*/ 218480 w 295275"/>
              <a:gd name="connsiteY1-358" fmla="*/ 17025 h 599179"/>
              <a:gd name="connsiteX2-359" fmla="*/ 263922 w 295275"/>
              <a:gd name="connsiteY2-360" fmla="*/ 59952 h 599179"/>
              <a:gd name="connsiteX3-361" fmla="*/ 275967 w 295275"/>
              <a:gd name="connsiteY3-362" fmla="*/ 66705 h 599179"/>
              <a:gd name="connsiteX4-363" fmla="*/ 152376 w 295275"/>
              <a:gd name="connsiteY4-364" fmla="*/ 303904 h 599179"/>
              <a:gd name="connsiteX5-365" fmla="*/ 295275 w 295275"/>
              <a:gd name="connsiteY5-366" fmla="*/ 303904 h 599179"/>
              <a:gd name="connsiteX6-367" fmla="*/ 295275 w 295275"/>
              <a:gd name="connsiteY6-368" fmla="*/ 599179 h 599179"/>
              <a:gd name="connsiteX7-369" fmla="*/ 0 w 295275"/>
              <a:gd name="connsiteY7-370" fmla="*/ 599179 h 599179"/>
              <a:gd name="connsiteX8-371" fmla="*/ 0 w 295275"/>
              <a:gd name="connsiteY8-372" fmla="*/ 303904 h 599179"/>
              <a:gd name="connsiteX9-373" fmla="*/ 207995 w 295275"/>
              <a:gd name="connsiteY9-374" fmla="*/ 0 h 599179"/>
              <a:gd name="connsiteX0-375" fmla="*/ 207995 w 295275"/>
              <a:gd name="connsiteY0-376" fmla="*/ 0 h 599179"/>
              <a:gd name="connsiteX1-377" fmla="*/ 218480 w 295275"/>
              <a:gd name="connsiteY1-378" fmla="*/ 17025 h 599179"/>
              <a:gd name="connsiteX2-379" fmla="*/ 263922 w 295275"/>
              <a:gd name="connsiteY2-380" fmla="*/ 59952 h 599179"/>
              <a:gd name="connsiteX3-381" fmla="*/ 275967 w 295275"/>
              <a:gd name="connsiteY3-382" fmla="*/ 66705 h 599179"/>
              <a:gd name="connsiteX4-383" fmla="*/ 152376 w 295275"/>
              <a:gd name="connsiteY4-384" fmla="*/ 303904 h 599179"/>
              <a:gd name="connsiteX5-385" fmla="*/ 295275 w 295275"/>
              <a:gd name="connsiteY5-386" fmla="*/ 303904 h 599179"/>
              <a:gd name="connsiteX6-387" fmla="*/ 295275 w 295275"/>
              <a:gd name="connsiteY6-388" fmla="*/ 599179 h 599179"/>
              <a:gd name="connsiteX7-389" fmla="*/ 0 w 295275"/>
              <a:gd name="connsiteY7-390" fmla="*/ 599179 h 599179"/>
              <a:gd name="connsiteX8-391" fmla="*/ 0 w 295275"/>
              <a:gd name="connsiteY8-392" fmla="*/ 303904 h 599179"/>
              <a:gd name="connsiteX9-393" fmla="*/ 207995 w 295275"/>
              <a:gd name="connsiteY9-394" fmla="*/ 0 h 599179"/>
              <a:gd name="connsiteX0-395" fmla="*/ 207995 w 295275"/>
              <a:gd name="connsiteY0-396" fmla="*/ 0 h 599179"/>
              <a:gd name="connsiteX1-397" fmla="*/ 218480 w 295275"/>
              <a:gd name="connsiteY1-398" fmla="*/ 17025 h 599179"/>
              <a:gd name="connsiteX2-399" fmla="*/ 263922 w 295275"/>
              <a:gd name="connsiteY2-400" fmla="*/ 59952 h 599179"/>
              <a:gd name="connsiteX3-401" fmla="*/ 275967 w 295275"/>
              <a:gd name="connsiteY3-402" fmla="*/ 66705 h 599179"/>
              <a:gd name="connsiteX4-403" fmla="*/ 152376 w 295275"/>
              <a:gd name="connsiteY4-404" fmla="*/ 303904 h 599179"/>
              <a:gd name="connsiteX5-405" fmla="*/ 295275 w 295275"/>
              <a:gd name="connsiteY5-406" fmla="*/ 303904 h 599179"/>
              <a:gd name="connsiteX6-407" fmla="*/ 295275 w 295275"/>
              <a:gd name="connsiteY6-408" fmla="*/ 599179 h 599179"/>
              <a:gd name="connsiteX7-409" fmla="*/ 0 w 295275"/>
              <a:gd name="connsiteY7-410" fmla="*/ 599179 h 599179"/>
              <a:gd name="connsiteX8-411" fmla="*/ 0 w 295275"/>
              <a:gd name="connsiteY8-412" fmla="*/ 303904 h 599179"/>
              <a:gd name="connsiteX9-413" fmla="*/ 207995 w 295275"/>
              <a:gd name="connsiteY9-414" fmla="*/ 0 h 599179"/>
              <a:gd name="connsiteX0-415" fmla="*/ 207995 w 295275"/>
              <a:gd name="connsiteY0-416" fmla="*/ 0 h 599179"/>
              <a:gd name="connsiteX1-417" fmla="*/ 218480 w 295275"/>
              <a:gd name="connsiteY1-418" fmla="*/ 17025 h 599179"/>
              <a:gd name="connsiteX2-419" fmla="*/ 263922 w 295275"/>
              <a:gd name="connsiteY2-420" fmla="*/ 59952 h 599179"/>
              <a:gd name="connsiteX3-421" fmla="*/ 275967 w 295275"/>
              <a:gd name="connsiteY3-422" fmla="*/ 66705 h 599179"/>
              <a:gd name="connsiteX4-423" fmla="*/ 152376 w 295275"/>
              <a:gd name="connsiteY4-424" fmla="*/ 303904 h 599179"/>
              <a:gd name="connsiteX5-425" fmla="*/ 295275 w 295275"/>
              <a:gd name="connsiteY5-426" fmla="*/ 303904 h 599179"/>
              <a:gd name="connsiteX6-427" fmla="*/ 295275 w 295275"/>
              <a:gd name="connsiteY6-428" fmla="*/ 599179 h 599179"/>
              <a:gd name="connsiteX7-429" fmla="*/ 0 w 295275"/>
              <a:gd name="connsiteY7-430" fmla="*/ 599179 h 599179"/>
              <a:gd name="connsiteX8-431" fmla="*/ 0 w 295275"/>
              <a:gd name="connsiteY8-432" fmla="*/ 334942 h 599179"/>
              <a:gd name="connsiteX9-433" fmla="*/ 207995 w 295275"/>
              <a:gd name="connsiteY9-434" fmla="*/ 0 h 599179"/>
              <a:gd name="connsiteX0-435" fmla="*/ 207995 w 295275"/>
              <a:gd name="connsiteY0-436" fmla="*/ 0 h 599179"/>
              <a:gd name="connsiteX1-437" fmla="*/ 218480 w 295275"/>
              <a:gd name="connsiteY1-438" fmla="*/ 17025 h 599179"/>
              <a:gd name="connsiteX2-439" fmla="*/ 263922 w 295275"/>
              <a:gd name="connsiteY2-440" fmla="*/ 59952 h 599179"/>
              <a:gd name="connsiteX3-441" fmla="*/ 275967 w 295275"/>
              <a:gd name="connsiteY3-442" fmla="*/ 66705 h 599179"/>
              <a:gd name="connsiteX4-443" fmla="*/ 152376 w 295275"/>
              <a:gd name="connsiteY4-444" fmla="*/ 303904 h 599179"/>
              <a:gd name="connsiteX5-445" fmla="*/ 295275 w 295275"/>
              <a:gd name="connsiteY5-446" fmla="*/ 303904 h 599179"/>
              <a:gd name="connsiteX6-447" fmla="*/ 295275 w 295275"/>
              <a:gd name="connsiteY6-448" fmla="*/ 599179 h 599179"/>
              <a:gd name="connsiteX7-449" fmla="*/ 0 w 295275"/>
              <a:gd name="connsiteY7-450" fmla="*/ 599179 h 599179"/>
              <a:gd name="connsiteX8-451" fmla="*/ 0 w 295275"/>
              <a:gd name="connsiteY8-452" fmla="*/ 334942 h 599179"/>
              <a:gd name="connsiteX9-453" fmla="*/ 207995 w 295275"/>
              <a:gd name="connsiteY9-454" fmla="*/ 0 h 599179"/>
              <a:gd name="connsiteX0-455" fmla="*/ 207995 w 295275"/>
              <a:gd name="connsiteY0-456" fmla="*/ 0 h 599179"/>
              <a:gd name="connsiteX1-457" fmla="*/ 218480 w 295275"/>
              <a:gd name="connsiteY1-458" fmla="*/ 17025 h 599179"/>
              <a:gd name="connsiteX2-459" fmla="*/ 263922 w 295275"/>
              <a:gd name="connsiteY2-460" fmla="*/ 59952 h 599179"/>
              <a:gd name="connsiteX3-461" fmla="*/ 275967 w 295275"/>
              <a:gd name="connsiteY3-462" fmla="*/ 66705 h 599179"/>
              <a:gd name="connsiteX4-463" fmla="*/ 152376 w 295275"/>
              <a:gd name="connsiteY4-464" fmla="*/ 303904 h 599179"/>
              <a:gd name="connsiteX5-465" fmla="*/ 295275 w 295275"/>
              <a:gd name="connsiteY5-466" fmla="*/ 303904 h 599179"/>
              <a:gd name="connsiteX6-467" fmla="*/ 295275 w 295275"/>
              <a:gd name="connsiteY6-468" fmla="*/ 599179 h 599179"/>
              <a:gd name="connsiteX7-469" fmla="*/ 0 w 295275"/>
              <a:gd name="connsiteY7-470" fmla="*/ 599179 h 599179"/>
              <a:gd name="connsiteX8-471" fmla="*/ 0 w 295275"/>
              <a:gd name="connsiteY8-472" fmla="*/ 334942 h 599179"/>
              <a:gd name="connsiteX9-473" fmla="*/ 207995 w 295275"/>
              <a:gd name="connsiteY9-474" fmla="*/ 0 h 599179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19" y="connsiteY9-20"/>
              </a:cxn>
            </a:cxnLst>
            <a:rect l="l" t="t" r="r" b="b"/>
            <a:pathLst>
              <a:path w="295275" h="599179">
                <a:moveTo>
                  <a:pt x="207995" y="0"/>
                </a:moveTo>
                <a:lnTo>
                  <a:pt x="218480" y="17025"/>
                </a:lnTo>
                <a:cubicBezTo>
                  <a:pt x="231034" y="32364"/>
                  <a:pt x="246314" y="46986"/>
                  <a:pt x="263922" y="59952"/>
                </a:cubicBezTo>
                <a:lnTo>
                  <a:pt x="275967" y="66705"/>
                </a:lnTo>
                <a:cubicBezTo>
                  <a:pt x="274744" y="66607"/>
                  <a:pt x="166924" y="148026"/>
                  <a:pt x="152376" y="303904"/>
                </a:cubicBezTo>
                <a:lnTo>
                  <a:pt x="295275" y="303904"/>
                </a:lnTo>
                <a:lnTo>
                  <a:pt x="295275" y="599179"/>
                </a:lnTo>
                <a:lnTo>
                  <a:pt x="0" y="599179"/>
                </a:lnTo>
                <a:lnTo>
                  <a:pt x="0" y="334942"/>
                </a:lnTo>
                <a:cubicBezTo>
                  <a:pt x="10368" y="113589"/>
                  <a:pt x="207637" y="2353"/>
                  <a:pt x="207995" y="0"/>
                </a:cubicBezTo>
                <a:close/>
              </a:path>
            </a:pathLst>
          </a:custGeom>
          <a:solidFill>
            <a:schemeClr val="accent1">
              <a:alpha val="80000"/>
            </a:schemeClr>
          </a:solidFill>
          <a:ln w="31750" cap="rnd">
            <a:noFill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>
              <a:lnSpc>
                <a:spcPct val="120000"/>
              </a:lnSpc>
            </a:pPr>
            <a:endParaRPr lang="zh-CN" altLang="en-US" sz="1350" dirty="0"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28" name="任意多边形: 形状 14"/>
          <p:cNvSpPr>
            <a:spLocks noChangeAspect="1"/>
          </p:cNvSpPr>
          <p:nvPr>
            <p:custDataLst>
              <p:tags r:id="rId6"/>
            </p:custDataLst>
          </p:nvPr>
        </p:nvSpPr>
        <p:spPr>
          <a:xfrm rot="10800000" flipH="1" flipV="1">
            <a:off x="1676876" y="1970723"/>
            <a:ext cx="211455" cy="429101"/>
          </a:xfrm>
          <a:custGeom>
            <a:avLst/>
            <a:gdLst>
              <a:gd name="connsiteX0" fmla="*/ 207995 w 295275"/>
              <a:gd name="connsiteY0" fmla="*/ 0 h 599179"/>
              <a:gd name="connsiteX1" fmla="*/ 218480 w 295275"/>
              <a:gd name="connsiteY1" fmla="*/ 17025 h 599179"/>
              <a:gd name="connsiteX2" fmla="*/ 263922 w 295275"/>
              <a:gd name="connsiteY2" fmla="*/ 59952 h 599179"/>
              <a:gd name="connsiteX3" fmla="*/ 275967 w 295275"/>
              <a:gd name="connsiteY3" fmla="*/ 66705 h 599179"/>
              <a:gd name="connsiteX4" fmla="*/ 258864 w 295275"/>
              <a:gd name="connsiteY4" fmla="*/ 77309 h 599179"/>
              <a:gd name="connsiteX5" fmla="*/ 164932 w 295275"/>
              <a:gd name="connsiteY5" fmla="*/ 229252 h 599179"/>
              <a:gd name="connsiteX6" fmla="*/ 145322 w 295275"/>
              <a:gd name="connsiteY6" fmla="*/ 303904 h 599179"/>
              <a:gd name="connsiteX7" fmla="*/ 295275 w 295275"/>
              <a:gd name="connsiteY7" fmla="*/ 303904 h 599179"/>
              <a:gd name="connsiteX8" fmla="*/ 295275 w 295275"/>
              <a:gd name="connsiteY8" fmla="*/ 599179 h 599179"/>
              <a:gd name="connsiteX9" fmla="*/ 0 w 295275"/>
              <a:gd name="connsiteY9" fmla="*/ 599179 h 599179"/>
              <a:gd name="connsiteX10" fmla="*/ 0 w 295275"/>
              <a:gd name="connsiteY10" fmla="*/ 303904 h 599179"/>
              <a:gd name="connsiteX11" fmla="*/ 5952 w 295275"/>
              <a:gd name="connsiteY11" fmla="*/ 269304 h 599179"/>
              <a:gd name="connsiteX12" fmla="*/ 204540 w 295275"/>
              <a:gd name="connsiteY12" fmla="*/ 547 h 599179"/>
              <a:gd name="connsiteX0-1" fmla="*/ 207995 w 295275"/>
              <a:gd name="connsiteY0-2" fmla="*/ 0 h 599179"/>
              <a:gd name="connsiteX1-3" fmla="*/ 218480 w 295275"/>
              <a:gd name="connsiteY1-4" fmla="*/ 17025 h 599179"/>
              <a:gd name="connsiteX2-5" fmla="*/ 263922 w 295275"/>
              <a:gd name="connsiteY2-6" fmla="*/ 59952 h 599179"/>
              <a:gd name="connsiteX3-7" fmla="*/ 275967 w 295275"/>
              <a:gd name="connsiteY3-8" fmla="*/ 66705 h 599179"/>
              <a:gd name="connsiteX4-9" fmla="*/ 258864 w 295275"/>
              <a:gd name="connsiteY4-10" fmla="*/ 77309 h 599179"/>
              <a:gd name="connsiteX5-11" fmla="*/ 164932 w 295275"/>
              <a:gd name="connsiteY5-12" fmla="*/ 229252 h 599179"/>
              <a:gd name="connsiteX6-13" fmla="*/ 152376 w 295275"/>
              <a:gd name="connsiteY6-14" fmla="*/ 303904 h 599179"/>
              <a:gd name="connsiteX7-15" fmla="*/ 295275 w 295275"/>
              <a:gd name="connsiteY7-16" fmla="*/ 303904 h 599179"/>
              <a:gd name="connsiteX8-17" fmla="*/ 295275 w 295275"/>
              <a:gd name="connsiteY8-18" fmla="*/ 599179 h 599179"/>
              <a:gd name="connsiteX9-19" fmla="*/ 0 w 295275"/>
              <a:gd name="connsiteY9-20" fmla="*/ 599179 h 599179"/>
              <a:gd name="connsiteX10-21" fmla="*/ 0 w 295275"/>
              <a:gd name="connsiteY10-22" fmla="*/ 303904 h 599179"/>
              <a:gd name="connsiteX11-23" fmla="*/ 5952 w 295275"/>
              <a:gd name="connsiteY11-24" fmla="*/ 269304 h 599179"/>
              <a:gd name="connsiteX12-25" fmla="*/ 204540 w 295275"/>
              <a:gd name="connsiteY12-26" fmla="*/ 547 h 599179"/>
              <a:gd name="connsiteX13" fmla="*/ 207995 w 295275"/>
              <a:gd name="connsiteY13" fmla="*/ 0 h 599179"/>
              <a:gd name="connsiteX0-27" fmla="*/ 207995 w 295275"/>
              <a:gd name="connsiteY0-28" fmla="*/ 0 h 599179"/>
              <a:gd name="connsiteX1-29" fmla="*/ 218480 w 295275"/>
              <a:gd name="connsiteY1-30" fmla="*/ 17025 h 599179"/>
              <a:gd name="connsiteX2-31" fmla="*/ 263922 w 295275"/>
              <a:gd name="connsiteY2-32" fmla="*/ 59952 h 599179"/>
              <a:gd name="connsiteX3-33" fmla="*/ 275967 w 295275"/>
              <a:gd name="connsiteY3-34" fmla="*/ 66705 h 599179"/>
              <a:gd name="connsiteX4-35" fmla="*/ 258864 w 295275"/>
              <a:gd name="connsiteY4-36" fmla="*/ 77309 h 599179"/>
              <a:gd name="connsiteX5-37" fmla="*/ 164932 w 295275"/>
              <a:gd name="connsiteY5-38" fmla="*/ 229252 h 599179"/>
              <a:gd name="connsiteX6-39" fmla="*/ 152376 w 295275"/>
              <a:gd name="connsiteY6-40" fmla="*/ 303904 h 599179"/>
              <a:gd name="connsiteX7-41" fmla="*/ 295275 w 295275"/>
              <a:gd name="connsiteY7-42" fmla="*/ 303904 h 599179"/>
              <a:gd name="connsiteX8-43" fmla="*/ 295275 w 295275"/>
              <a:gd name="connsiteY8-44" fmla="*/ 599179 h 599179"/>
              <a:gd name="connsiteX9-45" fmla="*/ 0 w 295275"/>
              <a:gd name="connsiteY9-46" fmla="*/ 599179 h 599179"/>
              <a:gd name="connsiteX10-47" fmla="*/ 0 w 295275"/>
              <a:gd name="connsiteY10-48" fmla="*/ 303904 h 599179"/>
              <a:gd name="connsiteX11-49" fmla="*/ 5952 w 295275"/>
              <a:gd name="connsiteY11-50" fmla="*/ 269304 h 599179"/>
              <a:gd name="connsiteX12-51" fmla="*/ 204540 w 295275"/>
              <a:gd name="connsiteY12-52" fmla="*/ 547 h 599179"/>
              <a:gd name="connsiteX13-53" fmla="*/ 207995 w 295275"/>
              <a:gd name="connsiteY13-54" fmla="*/ 0 h 599179"/>
              <a:gd name="connsiteX0-55" fmla="*/ 207995 w 295275"/>
              <a:gd name="connsiteY0-56" fmla="*/ 0 h 599179"/>
              <a:gd name="connsiteX1-57" fmla="*/ 218480 w 295275"/>
              <a:gd name="connsiteY1-58" fmla="*/ 17025 h 599179"/>
              <a:gd name="connsiteX2-59" fmla="*/ 263922 w 295275"/>
              <a:gd name="connsiteY2-60" fmla="*/ 59952 h 599179"/>
              <a:gd name="connsiteX3-61" fmla="*/ 275967 w 295275"/>
              <a:gd name="connsiteY3-62" fmla="*/ 66705 h 599179"/>
              <a:gd name="connsiteX4-63" fmla="*/ 258864 w 295275"/>
              <a:gd name="connsiteY4-64" fmla="*/ 77309 h 599179"/>
              <a:gd name="connsiteX5-65" fmla="*/ 164932 w 295275"/>
              <a:gd name="connsiteY5-66" fmla="*/ 229252 h 599179"/>
              <a:gd name="connsiteX6-67" fmla="*/ 152376 w 295275"/>
              <a:gd name="connsiteY6-68" fmla="*/ 303904 h 599179"/>
              <a:gd name="connsiteX7-69" fmla="*/ 295275 w 295275"/>
              <a:gd name="connsiteY7-70" fmla="*/ 303904 h 599179"/>
              <a:gd name="connsiteX8-71" fmla="*/ 295275 w 295275"/>
              <a:gd name="connsiteY8-72" fmla="*/ 599179 h 599179"/>
              <a:gd name="connsiteX9-73" fmla="*/ 0 w 295275"/>
              <a:gd name="connsiteY9-74" fmla="*/ 599179 h 599179"/>
              <a:gd name="connsiteX10-75" fmla="*/ 0 w 295275"/>
              <a:gd name="connsiteY10-76" fmla="*/ 303904 h 599179"/>
              <a:gd name="connsiteX11-77" fmla="*/ 5952 w 295275"/>
              <a:gd name="connsiteY11-78" fmla="*/ 269304 h 599179"/>
              <a:gd name="connsiteX12-79" fmla="*/ 204540 w 295275"/>
              <a:gd name="connsiteY12-80" fmla="*/ 547 h 599179"/>
              <a:gd name="connsiteX13-81" fmla="*/ 207995 w 295275"/>
              <a:gd name="connsiteY13-82" fmla="*/ 0 h 599179"/>
              <a:gd name="connsiteX0-83" fmla="*/ 207995 w 295275"/>
              <a:gd name="connsiteY0-84" fmla="*/ 0 h 599179"/>
              <a:gd name="connsiteX1-85" fmla="*/ 218480 w 295275"/>
              <a:gd name="connsiteY1-86" fmla="*/ 17025 h 599179"/>
              <a:gd name="connsiteX2-87" fmla="*/ 263922 w 295275"/>
              <a:gd name="connsiteY2-88" fmla="*/ 59952 h 599179"/>
              <a:gd name="connsiteX3-89" fmla="*/ 275967 w 295275"/>
              <a:gd name="connsiteY3-90" fmla="*/ 66705 h 599179"/>
              <a:gd name="connsiteX4-91" fmla="*/ 258864 w 295275"/>
              <a:gd name="connsiteY4-92" fmla="*/ 77309 h 599179"/>
              <a:gd name="connsiteX5-93" fmla="*/ 152376 w 295275"/>
              <a:gd name="connsiteY5-94" fmla="*/ 303904 h 599179"/>
              <a:gd name="connsiteX6-95" fmla="*/ 295275 w 295275"/>
              <a:gd name="connsiteY6-96" fmla="*/ 303904 h 599179"/>
              <a:gd name="connsiteX7-97" fmla="*/ 295275 w 295275"/>
              <a:gd name="connsiteY7-98" fmla="*/ 599179 h 599179"/>
              <a:gd name="connsiteX8-99" fmla="*/ 0 w 295275"/>
              <a:gd name="connsiteY8-100" fmla="*/ 599179 h 599179"/>
              <a:gd name="connsiteX9-101" fmla="*/ 0 w 295275"/>
              <a:gd name="connsiteY9-102" fmla="*/ 303904 h 599179"/>
              <a:gd name="connsiteX10-103" fmla="*/ 5952 w 295275"/>
              <a:gd name="connsiteY10-104" fmla="*/ 269304 h 599179"/>
              <a:gd name="connsiteX11-105" fmla="*/ 204540 w 295275"/>
              <a:gd name="connsiteY11-106" fmla="*/ 547 h 599179"/>
              <a:gd name="connsiteX12-107" fmla="*/ 207995 w 295275"/>
              <a:gd name="connsiteY12-108" fmla="*/ 0 h 599179"/>
              <a:gd name="connsiteX0-109" fmla="*/ 207995 w 295275"/>
              <a:gd name="connsiteY0-110" fmla="*/ 0 h 599179"/>
              <a:gd name="connsiteX1-111" fmla="*/ 218480 w 295275"/>
              <a:gd name="connsiteY1-112" fmla="*/ 17025 h 599179"/>
              <a:gd name="connsiteX2-113" fmla="*/ 263922 w 295275"/>
              <a:gd name="connsiteY2-114" fmla="*/ 59952 h 599179"/>
              <a:gd name="connsiteX3-115" fmla="*/ 275967 w 295275"/>
              <a:gd name="connsiteY3-116" fmla="*/ 66705 h 599179"/>
              <a:gd name="connsiteX4-117" fmla="*/ 258864 w 295275"/>
              <a:gd name="connsiteY4-118" fmla="*/ 77309 h 599179"/>
              <a:gd name="connsiteX5-119" fmla="*/ 152376 w 295275"/>
              <a:gd name="connsiteY5-120" fmla="*/ 303904 h 599179"/>
              <a:gd name="connsiteX6-121" fmla="*/ 295275 w 295275"/>
              <a:gd name="connsiteY6-122" fmla="*/ 303904 h 599179"/>
              <a:gd name="connsiteX7-123" fmla="*/ 295275 w 295275"/>
              <a:gd name="connsiteY7-124" fmla="*/ 599179 h 599179"/>
              <a:gd name="connsiteX8-125" fmla="*/ 0 w 295275"/>
              <a:gd name="connsiteY8-126" fmla="*/ 599179 h 599179"/>
              <a:gd name="connsiteX9-127" fmla="*/ 0 w 295275"/>
              <a:gd name="connsiteY9-128" fmla="*/ 303904 h 599179"/>
              <a:gd name="connsiteX10-129" fmla="*/ 5952 w 295275"/>
              <a:gd name="connsiteY10-130" fmla="*/ 269304 h 599179"/>
              <a:gd name="connsiteX11-131" fmla="*/ 204540 w 295275"/>
              <a:gd name="connsiteY11-132" fmla="*/ 547 h 599179"/>
              <a:gd name="connsiteX12-133" fmla="*/ 207995 w 295275"/>
              <a:gd name="connsiteY12-134" fmla="*/ 0 h 599179"/>
              <a:gd name="connsiteX0-135" fmla="*/ 207995 w 295275"/>
              <a:gd name="connsiteY0-136" fmla="*/ 0 h 599179"/>
              <a:gd name="connsiteX1-137" fmla="*/ 218480 w 295275"/>
              <a:gd name="connsiteY1-138" fmla="*/ 17025 h 599179"/>
              <a:gd name="connsiteX2-139" fmla="*/ 263922 w 295275"/>
              <a:gd name="connsiteY2-140" fmla="*/ 59952 h 599179"/>
              <a:gd name="connsiteX3-141" fmla="*/ 275967 w 295275"/>
              <a:gd name="connsiteY3-142" fmla="*/ 66705 h 599179"/>
              <a:gd name="connsiteX4-143" fmla="*/ 152376 w 295275"/>
              <a:gd name="connsiteY4-144" fmla="*/ 303904 h 599179"/>
              <a:gd name="connsiteX5-145" fmla="*/ 295275 w 295275"/>
              <a:gd name="connsiteY5-146" fmla="*/ 303904 h 599179"/>
              <a:gd name="connsiteX6-147" fmla="*/ 295275 w 295275"/>
              <a:gd name="connsiteY6-148" fmla="*/ 599179 h 599179"/>
              <a:gd name="connsiteX7-149" fmla="*/ 0 w 295275"/>
              <a:gd name="connsiteY7-150" fmla="*/ 599179 h 599179"/>
              <a:gd name="connsiteX8-151" fmla="*/ 0 w 295275"/>
              <a:gd name="connsiteY8-152" fmla="*/ 303904 h 599179"/>
              <a:gd name="connsiteX9-153" fmla="*/ 5952 w 295275"/>
              <a:gd name="connsiteY9-154" fmla="*/ 269304 h 599179"/>
              <a:gd name="connsiteX10-155" fmla="*/ 204540 w 295275"/>
              <a:gd name="connsiteY10-156" fmla="*/ 547 h 599179"/>
              <a:gd name="connsiteX11-157" fmla="*/ 207995 w 295275"/>
              <a:gd name="connsiteY11-158" fmla="*/ 0 h 599179"/>
              <a:gd name="connsiteX0-159" fmla="*/ 207995 w 295275"/>
              <a:gd name="connsiteY0-160" fmla="*/ 0 h 599179"/>
              <a:gd name="connsiteX1-161" fmla="*/ 218480 w 295275"/>
              <a:gd name="connsiteY1-162" fmla="*/ 17025 h 599179"/>
              <a:gd name="connsiteX2-163" fmla="*/ 263922 w 295275"/>
              <a:gd name="connsiteY2-164" fmla="*/ 59952 h 599179"/>
              <a:gd name="connsiteX3-165" fmla="*/ 275967 w 295275"/>
              <a:gd name="connsiteY3-166" fmla="*/ 66705 h 599179"/>
              <a:gd name="connsiteX4-167" fmla="*/ 152376 w 295275"/>
              <a:gd name="connsiteY4-168" fmla="*/ 303904 h 599179"/>
              <a:gd name="connsiteX5-169" fmla="*/ 295275 w 295275"/>
              <a:gd name="connsiteY5-170" fmla="*/ 303904 h 599179"/>
              <a:gd name="connsiteX6-171" fmla="*/ 295275 w 295275"/>
              <a:gd name="connsiteY6-172" fmla="*/ 599179 h 599179"/>
              <a:gd name="connsiteX7-173" fmla="*/ 0 w 295275"/>
              <a:gd name="connsiteY7-174" fmla="*/ 599179 h 599179"/>
              <a:gd name="connsiteX8-175" fmla="*/ 0 w 295275"/>
              <a:gd name="connsiteY8-176" fmla="*/ 303904 h 599179"/>
              <a:gd name="connsiteX9-177" fmla="*/ 5952 w 295275"/>
              <a:gd name="connsiteY9-178" fmla="*/ 269304 h 599179"/>
              <a:gd name="connsiteX10-179" fmla="*/ 204540 w 295275"/>
              <a:gd name="connsiteY10-180" fmla="*/ 547 h 599179"/>
              <a:gd name="connsiteX11-181" fmla="*/ 207995 w 295275"/>
              <a:gd name="connsiteY11-182" fmla="*/ 0 h 599179"/>
              <a:gd name="connsiteX0-183" fmla="*/ 207995 w 295275"/>
              <a:gd name="connsiteY0-184" fmla="*/ 0 h 599179"/>
              <a:gd name="connsiteX1-185" fmla="*/ 218480 w 295275"/>
              <a:gd name="connsiteY1-186" fmla="*/ 17025 h 599179"/>
              <a:gd name="connsiteX2-187" fmla="*/ 263922 w 295275"/>
              <a:gd name="connsiteY2-188" fmla="*/ 59952 h 599179"/>
              <a:gd name="connsiteX3-189" fmla="*/ 275967 w 295275"/>
              <a:gd name="connsiteY3-190" fmla="*/ 66705 h 599179"/>
              <a:gd name="connsiteX4-191" fmla="*/ 152376 w 295275"/>
              <a:gd name="connsiteY4-192" fmla="*/ 303904 h 599179"/>
              <a:gd name="connsiteX5-193" fmla="*/ 295275 w 295275"/>
              <a:gd name="connsiteY5-194" fmla="*/ 303904 h 599179"/>
              <a:gd name="connsiteX6-195" fmla="*/ 295275 w 295275"/>
              <a:gd name="connsiteY6-196" fmla="*/ 599179 h 599179"/>
              <a:gd name="connsiteX7-197" fmla="*/ 0 w 295275"/>
              <a:gd name="connsiteY7-198" fmla="*/ 599179 h 599179"/>
              <a:gd name="connsiteX8-199" fmla="*/ 0 w 295275"/>
              <a:gd name="connsiteY8-200" fmla="*/ 303904 h 599179"/>
              <a:gd name="connsiteX9-201" fmla="*/ 5952 w 295275"/>
              <a:gd name="connsiteY9-202" fmla="*/ 269304 h 599179"/>
              <a:gd name="connsiteX10-203" fmla="*/ 204540 w 295275"/>
              <a:gd name="connsiteY10-204" fmla="*/ 547 h 599179"/>
              <a:gd name="connsiteX11-205" fmla="*/ 207995 w 295275"/>
              <a:gd name="connsiteY11-206" fmla="*/ 0 h 599179"/>
              <a:gd name="connsiteX0-207" fmla="*/ 207995 w 295275"/>
              <a:gd name="connsiteY0-208" fmla="*/ 0 h 599179"/>
              <a:gd name="connsiteX1-209" fmla="*/ 218480 w 295275"/>
              <a:gd name="connsiteY1-210" fmla="*/ 17025 h 599179"/>
              <a:gd name="connsiteX2-211" fmla="*/ 263922 w 295275"/>
              <a:gd name="connsiteY2-212" fmla="*/ 59952 h 599179"/>
              <a:gd name="connsiteX3-213" fmla="*/ 275967 w 295275"/>
              <a:gd name="connsiteY3-214" fmla="*/ 66705 h 599179"/>
              <a:gd name="connsiteX4-215" fmla="*/ 152376 w 295275"/>
              <a:gd name="connsiteY4-216" fmla="*/ 303904 h 599179"/>
              <a:gd name="connsiteX5-217" fmla="*/ 295275 w 295275"/>
              <a:gd name="connsiteY5-218" fmla="*/ 303904 h 599179"/>
              <a:gd name="connsiteX6-219" fmla="*/ 295275 w 295275"/>
              <a:gd name="connsiteY6-220" fmla="*/ 599179 h 599179"/>
              <a:gd name="connsiteX7-221" fmla="*/ 0 w 295275"/>
              <a:gd name="connsiteY7-222" fmla="*/ 599179 h 599179"/>
              <a:gd name="connsiteX8-223" fmla="*/ 0 w 295275"/>
              <a:gd name="connsiteY8-224" fmla="*/ 303904 h 599179"/>
              <a:gd name="connsiteX9-225" fmla="*/ 5952 w 295275"/>
              <a:gd name="connsiteY9-226" fmla="*/ 269304 h 599179"/>
              <a:gd name="connsiteX10-227" fmla="*/ 204540 w 295275"/>
              <a:gd name="connsiteY10-228" fmla="*/ 547 h 599179"/>
              <a:gd name="connsiteX11-229" fmla="*/ 207995 w 295275"/>
              <a:gd name="connsiteY11-230" fmla="*/ 0 h 599179"/>
              <a:gd name="connsiteX0-231" fmla="*/ 207995 w 295275"/>
              <a:gd name="connsiteY0-232" fmla="*/ 0 h 599179"/>
              <a:gd name="connsiteX1-233" fmla="*/ 218480 w 295275"/>
              <a:gd name="connsiteY1-234" fmla="*/ 17025 h 599179"/>
              <a:gd name="connsiteX2-235" fmla="*/ 263922 w 295275"/>
              <a:gd name="connsiteY2-236" fmla="*/ 59952 h 599179"/>
              <a:gd name="connsiteX3-237" fmla="*/ 275967 w 295275"/>
              <a:gd name="connsiteY3-238" fmla="*/ 66705 h 599179"/>
              <a:gd name="connsiteX4-239" fmla="*/ 152376 w 295275"/>
              <a:gd name="connsiteY4-240" fmla="*/ 303904 h 599179"/>
              <a:gd name="connsiteX5-241" fmla="*/ 295275 w 295275"/>
              <a:gd name="connsiteY5-242" fmla="*/ 303904 h 599179"/>
              <a:gd name="connsiteX6-243" fmla="*/ 295275 w 295275"/>
              <a:gd name="connsiteY6-244" fmla="*/ 599179 h 599179"/>
              <a:gd name="connsiteX7-245" fmla="*/ 0 w 295275"/>
              <a:gd name="connsiteY7-246" fmla="*/ 599179 h 599179"/>
              <a:gd name="connsiteX8-247" fmla="*/ 0 w 295275"/>
              <a:gd name="connsiteY8-248" fmla="*/ 303904 h 599179"/>
              <a:gd name="connsiteX9-249" fmla="*/ 204540 w 295275"/>
              <a:gd name="connsiteY9-250" fmla="*/ 547 h 599179"/>
              <a:gd name="connsiteX10-251" fmla="*/ 207995 w 295275"/>
              <a:gd name="connsiteY10-252" fmla="*/ 0 h 599179"/>
              <a:gd name="connsiteX0-253" fmla="*/ 207995 w 295275"/>
              <a:gd name="connsiteY0-254" fmla="*/ 0 h 599179"/>
              <a:gd name="connsiteX1-255" fmla="*/ 218480 w 295275"/>
              <a:gd name="connsiteY1-256" fmla="*/ 17025 h 599179"/>
              <a:gd name="connsiteX2-257" fmla="*/ 263922 w 295275"/>
              <a:gd name="connsiteY2-258" fmla="*/ 59952 h 599179"/>
              <a:gd name="connsiteX3-259" fmla="*/ 275967 w 295275"/>
              <a:gd name="connsiteY3-260" fmla="*/ 66705 h 599179"/>
              <a:gd name="connsiteX4-261" fmla="*/ 152376 w 295275"/>
              <a:gd name="connsiteY4-262" fmla="*/ 303904 h 599179"/>
              <a:gd name="connsiteX5-263" fmla="*/ 295275 w 295275"/>
              <a:gd name="connsiteY5-264" fmla="*/ 303904 h 599179"/>
              <a:gd name="connsiteX6-265" fmla="*/ 295275 w 295275"/>
              <a:gd name="connsiteY6-266" fmla="*/ 599179 h 599179"/>
              <a:gd name="connsiteX7-267" fmla="*/ 0 w 295275"/>
              <a:gd name="connsiteY7-268" fmla="*/ 599179 h 599179"/>
              <a:gd name="connsiteX8-269" fmla="*/ 0 w 295275"/>
              <a:gd name="connsiteY8-270" fmla="*/ 303904 h 599179"/>
              <a:gd name="connsiteX9-271" fmla="*/ 204540 w 295275"/>
              <a:gd name="connsiteY9-272" fmla="*/ 547 h 599179"/>
              <a:gd name="connsiteX10-273" fmla="*/ 207995 w 295275"/>
              <a:gd name="connsiteY10-274" fmla="*/ 0 h 599179"/>
              <a:gd name="connsiteX0-275" fmla="*/ 207995 w 295275"/>
              <a:gd name="connsiteY0-276" fmla="*/ 0 h 599179"/>
              <a:gd name="connsiteX1-277" fmla="*/ 218480 w 295275"/>
              <a:gd name="connsiteY1-278" fmla="*/ 17025 h 599179"/>
              <a:gd name="connsiteX2-279" fmla="*/ 263922 w 295275"/>
              <a:gd name="connsiteY2-280" fmla="*/ 59952 h 599179"/>
              <a:gd name="connsiteX3-281" fmla="*/ 275967 w 295275"/>
              <a:gd name="connsiteY3-282" fmla="*/ 66705 h 599179"/>
              <a:gd name="connsiteX4-283" fmla="*/ 152376 w 295275"/>
              <a:gd name="connsiteY4-284" fmla="*/ 303904 h 599179"/>
              <a:gd name="connsiteX5-285" fmla="*/ 295275 w 295275"/>
              <a:gd name="connsiteY5-286" fmla="*/ 303904 h 599179"/>
              <a:gd name="connsiteX6-287" fmla="*/ 295275 w 295275"/>
              <a:gd name="connsiteY6-288" fmla="*/ 599179 h 599179"/>
              <a:gd name="connsiteX7-289" fmla="*/ 0 w 295275"/>
              <a:gd name="connsiteY7-290" fmla="*/ 599179 h 599179"/>
              <a:gd name="connsiteX8-291" fmla="*/ 0 w 295275"/>
              <a:gd name="connsiteY8-292" fmla="*/ 303904 h 599179"/>
              <a:gd name="connsiteX9-293" fmla="*/ 207995 w 295275"/>
              <a:gd name="connsiteY9-294" fmla="*/ 0 h 599179"/>
              <a:gd name="connsiteX0-295" fmla="*/ 207995 w 295275"/>
              <a:gd name="connsiteY0-296" fmla="*/ 0 h 599179"/>
              <a:gd name="connsiteX1-297" fmla="*/ 218480 w 295275"/>
              <a:gd name="connsiteY1-298" fmla="*/ 17025 h 599179"/>
              <a:gd name="connsiteX2-299" fmla="*/ 263922 w 295275"/>
              <a:gd name="connsiteY2-300" fmla="*/ 59952 h 599179"/>
              <a:gd name="connsiteX3-301" fmla="*/ 275967 w 295275"/>
              <a:gd name="connsiteY3-302" fmla="*/ 66705 h 599179"/>
              <a:gd name="connsiteX4-303" fmla="*/ 152376 w 295275"/>
              <a:gd name="connsiteY4-304" fmla="*/ 303904 h 599179"/>
              <a:gd name="connsiteX5-305" fmla="*/ 295275 w 295275"/>
              <a:gd name="connsiteY5-306" fmla="*/ 303904 h 599179"/>
              <a:gd name="connsiteX6-307" fmla="*/ 295275 w 295275"/>
              <a:gd name="connsiteY6-308" fmla="*/ 599179 h 599179"/>
              <a:gd name="connsiteX7-309" fmla="*/ 0 w 295275"/>
              <a:gd name="connsiteY7-310" fmla="*/ 599179 h 599179"/>
              <a:gd name="connsiteX8-311" fmla="*/ 0 w 295275"/>
              <a:gd name="connsiteY8-312" fmla="*/ 303904 h 599179"/>
              <a:gd name="connsiteX9-313" fmla="*/ 207995 w 295275"/>
              <a:gd name="connsiteY9-314" fmla="*/ 0 h 599179"/>
              <a:gd name="connsiteX0-315" fmla="*/ 207995 w 295275"/>
              <a:gd name="connsiteY0-316" fmla="*/ 0 h 599179"/>
              <a:gd name="connsiteX1-317" fmla="*/ 218480 w 295275"/>
              <a:gd name="connsiteY1-318" fmla="*/ 17025 h 599179"/>
              <a:gd name="connsiteX2-319" fmla="*/ 263922 w 295275"/>
              <a:gd name="connsiteY2-320" fmla="*/ 59952 h 599179"/>
              <a:gd name="connsiteX3-321" fmla="*/ 275967 w 295275"/>
              <a:gd name="connsiteY3-322" fmla="*/ 66705 h 599179"/>
              <a:gd name="connsiteX4-323" fmla="*/ 152376 w 295275"/>
              <a:gd name="connsiteY4-324" fmla="*/ 303904 h 599179"/>
              <a:gd name="connsiteX5-325" fmla="*/ 295275 w 295275"/>
              <a:gd name="connsiteY5-326" fmla="*/ 303904 h 599179"/>
              <a:gd name="connsiteX6-327" fmla="*/ 295275 w 295275"/>
              <a:gd name="connsiteY6-328" fmla="*/ 599179 h 599179"/>
              <a:gd name="connsiteX7-329" fmla="*/ 0 w 295275"/>
              <a:gd name="connsiteY7-330" fmla="*/ 599179 h 599179"/>
              <a:gd name="connsiteX8-331" fmla="*/ 0 w 295275"/>
              <a:gd name="connsiteY8-332" fmla="*/ 303904 h 599179"/>
              <a:gd name="connsiteX9-333" fmla="*/ 207995 w 295275"/>
              <a:gd name="connsiteY9-334" fmla="*/ 0 h 599179"/>
              <a:gd name="connsiteX0-335" fmla="*/ 207995 w 295275"/>
              <a:gd name="connsiteY0-336" fmla="*/ 0 h 599179"/>
              <a:gd name="connsiteX1-337" fmla="*/ 218480 w 295275"/>
              <a:gd name="connsiteY1-338" fmla="*/ 17025 h 599179"/>
              <a:gd name="connsiteX2-339" fmla="*/ 263922 w 295275"/>
              <a:gd name="connsiteY2-340" fmla="*/ 59952 h 599179"/>
              <a:gd name="connsiteX3-341" fmla="*/ 275967 w 295275"/>
              <a:gd name="connsiteY3-342" fmla="*/ 66705 h 599179"/>
              <a:gd name="connsiteX4-343" fmla="*/ 152376 w 295275"/>
              <a:gd name="connsiteY4-344" fmla="*/ 303904 h 599179"/>
              <a:gd name="connsiteX5-345" fmla="*/ 295275 w 295275"/>
              <a:gd name="connsiteY5-346" fmla="*/ 303904 h 599179"/>
              <a:gd name="connsiteX6-347" fmla="*/ 295275 w 295275"/>
              <a:gd name="connsiteY6-348" fmla="*/ 599179 h 599179"/>
              <a:gd name="connsiteX7-349" fmla="*/ 0 w 295275"/>
              <a:gd name="connsiteY7-350" fmla="*/ 599179 h 599179"/>
              <a:gd name="connsiteX8-351" fmla="*/ 0 w 295275"/>
              <a:gd name="connsiteY8-352" fmla="*/ 303904 h 599179"/>
              <a:gd name="connsiteX9-353" fmla="*/ 207995 w 295275"/>
              <a:gd name="connsiteY9-354" fmla="*/ 0 h 599179"/>
              <a:gd name="connsiteX0-355" fmla="*/ 207995 w 295275"/>
              <a:gd name="connsiteY0-356" fmla="*/ 0 h 599179"/>
              <a:gd name="connsiteX1-357" fmla="*/ 218480 w 295275"/>
              <a:gd name="connsiteY1-358" fmla="*/ 17025 h 599179"/>
              <a:gd name="connsiteX2-359" fmla="*/ 263922 w 295275"/>
              <a:gd name="connsiteY2-360" fmla="*/ 59952 h 599179"/>
              <a:gd name="connsiteX3-361" fmla="*/ 275967 w 295275"/>
              <a:gd name="connsiteY3-362" fmla="*/ 66705 h 599179"/>
              <a:gd name="connsiteX4-363" fmla="*/ 152376 w 295275"/>
              <a:gd name="connsiteY4-364" fmla="*/ 303904 h 599179"/>
              <a:gd name="connsiteX5-365" fmla="*/ 295275 w 295275"/>
              <a:gd name="connsiteY5-366" fmla="*/ 303904 h 599179"/>
              <a:gd name="connsiteX6-367" fmla="*/ 295275 w 295275"/>
              <a:gd name="connsiteY6-368" fmla="*/ 599179 h 599179"/>
              <a:gd name="connsiteX7-369" fmla="*/ 0 w 295275"/>
              <a:gd name="connsiteY7-370" fmla="*/ 599179 h 599179"/>
              <a:gd name="connsiteX8-371" fmla="*/ 0 w 295275"/>
              <a:gd name="connsiteY8-372" fmla="*/ 303904 h 599179"/>
              <a:gd name="connsiteX9-373" fmla="*/ 207995 w 295275"/>
              <a:gd name="connsiteY9-374" fmla="*/ 0 h 599179"/>
              <a:gd name="connsiteX0-375" fmla="*/ 207995 w 295275"/>
              <a:gd name="connsiteY0-376" fmla="*/ 0 h 599179"/>
              <a:gd name="connsiteX1-377" fmla="*/ 218480 w 295275"/>
              <a:gd name="connsiteY1-378" fmla="*/ 17025 h 599179"/>
              <a:gd name="connsiteX2-379" fmla="*/ 263922 w 295275"/>
              <a:gd name="connsiteY2-380" fmla="*/ 59952 h 599179"/>
              <a:gd name="connsiteX3-381" fmla="*/ 275967 w 295275"/>
              <a:gd name="connsiteY3-382" fmla="*/ 66705 h 599179"/>
              <a:gd name="connsiteX4-383" fmla="*/ 152376 w 295275"/>
              <a:gd name="connsiteY4-384" fmla="*/ 303904 h 599179"/>
              <a:gd name="connsiteX5-385" fmla="*/ 295275 w 295275"/>
              <a:gd name="connsiteY5-386" fmla="*/ 303904 h 599179"/>
              <a:gd name="connsiteX6-387" fmla="*/ 295275 w 295275"/>
              <a:gd name="connsiteY6-388" fmla="*/ 599179 h 599179"/>
              <a:gd name="connsiteX7-389" fmla="*/ 0 w 295275"/>
              <a:gd name="connsiteY7-390" fmla="*/ 599179 h 599179"/>
              <a:gd name="connsiteX8-391" fmla="*/ 0 w 295275"/>
              <a:gd name="connsiteY8-392" fmla="*/ 303904 h 599179"/>
              <a:gd name="connsiteX9-393" fmla="*/ 207995 w 295275"/>
              <a:gd name="connsiteY9-394" fmla="*/ 0 h 599179"/>
              <a:gd name="connsiteX0-395" fmla="*/ 207995 w 295275"/>
              <a:gd name="connsiteY0-396" fmla="*/ 0 h 599179"/>
              <a:gd name="connsiteX1-397" fmla="*/ 218480 w 295275"/>
              <a:gd name="connsiteY1-398" fmla="*/ 17025 h 599179"/>
              <a:gd name="connsiteX2-399" fmla="*/ 263922 w 295275"/>
              <a:gd name="connsiteY2-400" fmla="*/ 59952 h 599179"/>
              <a:gd name="connsiteX3-401" fmla="*/ 275967 w 295275"/>
              <a:gd name="connsiteY3-402" fmla="*/ 66705 h 599179"/>
              <a:gd name="connsiteX4-403" fmla="*/ 152376 w 295275"/>
              <a:gd name="connsiteY4-404" fmla="*/ 303904 h 599179"/>
              <a:gd name="connsiteX5-405" fmla="*/ 295275 w 295275"/>
              <a:gd name="connsiteY5-406" fmla="*/ 303904 h 599179"/>
              <a:gd name="connsiteX6-407" fmla="*/ 295275 w 295275"/>
              <a:gd name="connsiteY6-408" fmla="*/ 599179 h 599179"/>
              <a:gd name="connsiteX7-409" fmla="*/ 0 w 295275"/>
              <a:gd name="connsiteY7-410" fmla="*/ 599179 h 599179"/>
              <a:gd name="connsiteX8-411" fmla="*/ 0 w 295275"/>
              <a:gd name="connsiteY8-412" fmla="*/ 303904 h 599179"/>
              <a:gd name="connsiteX9-413" fmla="*/ 207995 w 295275"/>
              <a:gd name="connsiteY9-414" fmla="*/ 0 h 599179"/>
              <a:gd name="connsiteX0-415" fmla="*/ 207995 w 295275"/>
              <a:gd name="connsiteY0-416" fmla="*/ 0 h 599179"/>
              <a:gd name="connsiteX1-417" fmla="*/ 218480 w 295275"/>
              <a:gd name="connsiteY1-418" fmla="*/ 17025 h 599179"/>
              <a:gd name="connsiteX2-419" fmla="*/ 263922 w 295275"/>
              <a:gd name="connsiteY2-420" fmla="*/ 59952 h 599179"/>
              <a:gd name="connsiteX3-421" fmla="*/ 275967 w 295275"/>
              <a:gd name="connsiteY3-422" fmla="*/ 66705 h 599179"/>
              <a:gd name="connsiteX4-423" fmla="*/ 152376 w 295275"/>
              <a:gd name="connsiteY4-424" fmla="*/ 303904 h 599179"/>
              <a:gd name="connsiteX5-425" fmla="*/ 295275 w 295275"/>
              <a:gd name="connsiteY5-426" fmla="*/ 303904 h 599179"/>
              <a:gd name="connsiteX6-427" fmla="*/ 295275 w 295275"/>
              <a:gd name="connsiteY6-428" fmla="*/ 599179 h 599179"/>
              <a:gd name="connsiteX7-429" fmla="*/ 0 w 295275"/>
              <a:gd name="connsiteY7-430" fmla="*/ 599179 h 599179"/>
              <a:gd name="connsiteX8-431" fmla="*/ 0 w 295275"/>
              <a:gd name="connsiteY8-432" fmla="*/ 334942 h 599179"/>
              <a:gd name="connsiteX9-433" fmla="*/ 207995 w 295275"/>
              <a:gd name="connsiteY9-434" fmla="*/ 0 h 599179"/>
              <a:gd name="connsiteX0-435" fmla="*/ 207995 w 295275"/>
              <a:gd name="connsiteY0-436" fmla="*/ 0 h 599179"/>
              <a:gd name="connsiteX1-437" fmla="*/ 218480 w 295275"/>
              <a:gd name="connsiteY1-438" fmla="*/ 17025 h 599179"/>
              <a:gd name="connsiteX2-439" fmla="*/ 263922 w 295275"/>
              <a:gd name="connsiteY2-440" fmla="*/ 59952 h 599179"/>
              <a:gd name="connsiteX3-441" fmla="*/ 275967 w 295275"/>
              <a:gd name="connsiteY3-442" fmla="*/ 66705 h 599179"/>
              <a:gd name="connsiteX4-443" fmla="*/ 152376 w 295275"/>
              <a:gd name="connsiteY4-444" fmla="*/ 303904 h 599179"/>
              <a:gd name="connsiteX5-445" fmla="*/ 295275 w 295275"/>
              <a:gd name="connsiteY5-446" fmla="*/ 303904 h 599179"/>
              <a:gd name="connsiteX6-447" fmla="*/ 295275 w 295275"/>
              <a:gd name="connsiteY6-448" fmla="*/ 599179 h 599179"/>
              <a:gd name="connsiteX7-449" fmla="*/ 0 w 295275"/>
              <a:gd name="connsiteY7-450" fmla="*/ 599179 h 599179"/>
              <a:gd name="connsiteX8-451" fmla="*/ 0 w 295275"/>
              <a:gd name="connsiteY8-452" fmla="*/ 334942 h 599179"/>
              <a:gd name="connsiteX9-453" fmla="*/ 207995 w 295275"/>
              <a:gd name="connsiteY9-454" fmla="*/ 0 h 599179"/>
              <a:gd name="connsiteX0-455" fmla="*/ 207995 w 295275"/>
              <a:gd name="connsiteY0-456" fmla="*/ 0 h 599179"/>
              <a:gd name="connsiteX1-457" fmla="*/ 218480 w 295275"/>
              <a:gd name="connsiteY1-458" fmla="*/ 17025 h 599179"/>
              <a:gd name="connsiteX2-459" fmla="*/ 263922 w 295275"/>
              <a:gd name="connsiteY2-460" fmla="*/ 59952 h 599179"/>
              <a:gd name="connsiteX3-461" fmla="*/ 275967 w 295275"/>
              <a:gd name="connsiteY3-462" fmla="*/ 66705 h 599179"/>
              <a:gd name="connsiteX4-463" fmla="*/ 152376 w 295275"/>
              <a:gd name="connsiteY4-464" fmla="*/ 303904 h 599179"/>
              <a:gd name="connsiteX5-465" fmla="*/ 295275 w 295275"/>
              <a:gd name="connsiteY5-466" fmla="*/ 303904 h 599179"/>
              <a:gd name="connsiteX6-467" fmla="*/ 295275 w 295275"/>
              <a:gd name="connsiteY6-468" fmla="*/ 599179 h 599179"/>
              <a:gd name="connsiteX7-469" fmla="*/ 0 w 295275"/>
              <a:gd name="connsiteY7-470" fmla="*/ 599179 h 599179"/>
              <a:gd name="connsiteX8-471" fmla="*/ 0 w 295275"/>
              <a:gd name="connsiteY8-472" fmla="*/ 334942 h 599179"/>
              <a:gd name="connsiteX9-473" fmla="*/ 207995 w 295275"/>
              <a:gd name="connsiteY9-474" fmla="*/ 0 h 599179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19" y="connsiteY9-20"/>
              </a:cxn>
            </a:cxnLst>
            <a:rect l="l" t="t" r="r" b="b"/>
            <a:pathLst>
              <a:path w="295275" h="599179">
                <a:moveTo>
                  <a:pt x="207995" y="0"/>
                </a:moveTo>
                <a:lnTo>
                  <a:pt x="218480" y="17025"/>
                </a:lnTo>
                <a:cubicBezTo>
                  <a:pt x="231034" y="32364"/>
                  <a:pt x="246314" y="46986"/>
                  <a:pt x="263922" y="59952"/>
                </a:cubicBezTo>
                <a:lnTo>
                  <a:pt x="275967" y="66705"/>
                </a:lnTo>
                <a:cubicBezTo>
                  <a:pt x="274744" y="66607"/>
                  <a:pt x="166924" y="148026"/>
                  <a:pt x="152376" y="303904"/>
                </a:cubicBezTo>
                <a:lnTo>
                  <a:pt x="295275" y="303904"/>
                </a:lnTo>
                <a:lnTo>
                  <a:pt x="295275" y="599179"/>
                </a:lnTo>
                <a:lnTo>
                  <a:pt x="0" y="599179"/>
                </a:lnTo>
                <a:lnTo>
                  <a:pt x="0" y="334942"/>
                </a:lnTo>
                <a:cubicBezTo>
                  <a:pt x="10368" y="113589"/>
                  <a:pt x="207637" y="2353"/>
                  <a:pt x="207995" y="0"/>
                </a:cubicBezTo>
                <a:close/>
              </a:path>
            </a:pathLst>
          </a:custGeom>
          <a:solidFill>
            <a:schemeClr val="accent1">
              <a:alpha val="80000"/>
            </a:schemeClr>
          </a:solidFill>
          <a:ln w="31750" cap="rnd">
            <a:noFill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>
              <a:lnSpc>
                <a:spcPct val="120000"/>
              </a:lnSpc>
            </a:pPr>
            <a:endParaRPr lang="zh-CN" altLang="en-US" sz="1350"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31" name="文本框 30"/>
          <p:cNvSpPr txBox="1"/>
          <p:nvPr>
            <p:custDataLst>
              <p:tags r:id="rId7"/>
            </p:custDataLst>
          </p:nvPr>
        </p:nvSpPr>
        <p:spPr>
          <a:xfrm>
            <a:off x="5372576" y="1970723"/>
            <a:ext cx="2513648" cy="2915603"/>
          </a:xfrm>
          <a:prstGeom prst="rect">
            <a:avLst/>
          </a:prstGeom>
          <a:noFill/>
        </p:spPr>
        <p:txBody>
          <a:bodyPr wrap="square" rtlCol="0" anchor="ctr" anchorCtr="0">
            <a:normAutofit fontScale="90000" lnSpcReduction="10000"/>
          </a:bodyPr>
          <a:lstStyle/>
          <a:p>
            <a:pPr indent="457200" algn="just" fontAlgn="auto">
              <a:lnSpc>
                <a:spcPct val="150000"/>
              </a:lnSpc>
              <a:spcAft>
                <a:spcPts val="1200"/>
              </a:spcAft>
            </a:pPr>
            <a:r>
              <a:rPr lang="zh-CN" altLang="en-US" sz="1500"/>
              <a:t>《淅川县出境河流突发水污染事件专项应急预案》由南阳市生态环境局淅川分局于</a:t>
            </a:r>
            <a:r>
              <a:rPr lang="en-US" altLang="zh-CN" sz="1500"/>
              <a:t>2024</a:t>
            </a:r>
            <a:r>
              <a:rPr lang="zh-CN" altLang="en-US" sz="1500"/>
              <a:t>年</a:t>
            </a:r>
            <a:r>
              <a:rPr lang="en-US" altLang="zh-CN" sz="1500"/>
              <a:t>9</a:t>
            </a:r>
            <a:r>
              <a:rPr lang="zh-CN" altLang="en-US" sz="1500"/>
              <a:t>月起草，</a:t>
            </a:r>
            <a:r>
              <a:rPr lang="en-US" altLang="zh-CN" sz="1500"/>
              <a:t>11</a:t>
            </a:r>
            <a:r>
              <a:rPr lang="zh-CN" altLang="en-US" sz="1500"/>
              <a:t>月向相关县直单位及专家征求了意见，根据反馈的意见和建议进行了补充完善并形成最终稿，同时通过了县司法局对该预案的合法性审查。</a:t>
            </a:r>
            <a:endParaRPr lang="zh-CN" altLang="en-US" sz="1500"/>
          </a:p>
        </p:txBody>
      </p:sp>
      <p:sp>
        <p:nvSpPr>
          <p:cNvPr id="3" name="标题 2"/>
          <p:cNvSpPr>
            <a:spLocks noGrp="1"/>
          </p:cNvSpPr>
          <p:nvPr>
            <p:ph type="title"/>
            <p:custDataLst>
              <p:tags r:id="rId8"/>
            </p:custDataLst>
          </p:nvPr>
        </p:nvSpPr>
        <p:spPr>
          <a:xfrm>
            <a:off x="1397318" y="2540794"/>
            <a:ext cx="2831306" cy="1772603"/>
          </a:xfrm>
        </p:spPr>
        <p:txBody>
          <a:bodyPr/>
          <a:lstStyle/>
          <a:p>
            <a:r>
              <a:rPr lang="zh-CN" altLang="en-US" sz="3300"/>
              <a:t>三、起草及制定过程</a:t>
            </a:r>
            <a:endParaRPr lang="zh-CN" altLang="en-US" sz="3300"/>
          </a:p>
        </p:txBody>
      </p:sp>
    </p:spTree>
    <p:custDataLst>
      <p:tags r:id="rId9"/>
    </p:custData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图示 5"/>
          <p:cNvGraphicFramePr/>
          <p:nvPr/>
        </p:nvGraphicFramePr>
        <p:xfrm>
          <a:off x="508000" y="719455"/>
          <a:ext cx="8128000" cy="541845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" r:lo="rId2" r:qs="rId3" r:cs="rId4"/>
          </a:graphicData>
        </a:graphic>
      </p:graphicFrame>
    </p:spTree>
    <p:custDataLst>
      <p:tags r:id="rId6"/>
    </p:custData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图示 5"/>
          <p:cNvGraphicFramePr/>
          <p:nvPr/>
        </p:nvGraphicFramePr>
        <p:xfrm>
          <a:off x="508000" y="719455"/>
          <a:ext cx="8128000" cy="541845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" r:lo="rId2" r:qs="rId3" r:cs="rId4"/>
          </a:graphicData>
        </a:graphic>
      </p:graphicFrame>
    </p:spTree>
    <p:custDataLst>
      <p:tags r:id="rId6"/>
    </p:custData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图示 5"/>
          <p:cNvGraphicFramePr/>
          <p:nvPr/>
        </p:nvGraphicFramePr>
        <p:xfrm>
          <a:off x="508000" y="719455"/>
          <a:ext cx="8128000" cy="541845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" r:lo="rId2" r:qs="rId3" r:cs="rId4"/>
          </a:graphicData>
        </a:graphic>
      </p:graphicFrame>
    </p:spTree>
    <p:custDataLst>
      <p:tags r:id="rId6"/>
    </p:custData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图示 5"/>
          <p:cNvGraphicFramePr/>
          <p:nvPr/>
        </p:nvGraphicFramePr>
        <p:xfrm>
          <a:off x="508000" y="719455"/>
          <a:ext cx="8128000" cy="541845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" r:lo="rId2" r:qs="rId3" r:cs="rId4"/>
          </a:graphicData>
        </a:graphic>
      </p:graphicFrame>
    </p:spTree>
    <p:custDataLst>
      <p:tags r:id="rId6"/>
    </p:custData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装饰 1"/>
          <p:cNvSpPr/>
          <p:nvPr>
            <p:custDataLst>
              <p:tags r:id="rId1"/>
            </p:custDataLst>
          </p:nvPr>
        </p:nvSpPr>
        <p:spPr>
          <a:xfrm>
            <a:off x="800107" y="1543055"/>
            <a:ext cx="7543861" cy="3771930"/>
          </a:xfrm>
          <a:prstGeom prst="rect">
            <a:avLst/>
          </a:prstGeom>
          <a:solidFill>
            <a:schemeClr val="tx1">
              <a:lumMod val="50000"/>
              <a:lumOff val="50000"/>
              <a:alpha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endParaRPr kumimoji="1" lang="zh-CN" altLang="en-US" sz="12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  <a:sym typeface="Arial" panose="020B0604020202020204" pitchFamily="34" charset="0"/>
            </a:endParaRPr>
          </a:p>
        </p:txBody>
      </p:sp>
      <p:cxnSp>
        <p:nvCxnSpPr>
          <p:cNvPr id="9" name="装饰 2"/>
          <p:cNvCxnSpPr/>
          <p:nvPr>
            <p:custDataLst>
              <p:tags r:id="rId2"/>
            </p:custDataLst>
          </p:nvPr>
        </p:nvCxnSpPr>
        <p:spPr>
          <a:xfrm>
            <a:off x="4800638" y="2457463"/>
            <a:ext cx="0" cy="2028825"/>
          </a:xfrm>
          <a:prstGeom prst="line">
            <a:avLst/>
          </a:prstGeom>
          <a:ln w="1270">
            <a:solidFill>
              <a:schemeClr val="lt1">
                <a:lumMod val="8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任意多边形: 形状 13"/>
          <p:cNvSpPr>
            <a:spLocks noChangeAspect="1"/>
          </p:cNvSpPr>
          <p:nvPr>
            <p:custDataLst>
              <p:tags r:id="rId3"/>
            </p:custDataLst>
          </p:nvPr>
        </p:nvSpPr>
        <p:spPr>
          <a:xfrm rot="10800000">
            <a:off x="4017645" y="4457700"/>
            <a:ext cx="211455" cy="429101"/>
          </a:xfrm>
          <a:custGeom>
            <a:avLst/>
            <a:gdLst>
              <a:gd name="connsiteX0" fmla="*/ 207995 w 295275"/>
              <a:gd name="connsiteY0" fmla="*/ 0 h 599179"/>
              <a:gd name="connsiteX1" fmla="*/ 218480 w 295275"/>
              <a:gd name="connsiteY1" fmla="*/ 17025 h 599179"/>
              <a:gd name="connsiteX2" fmla="*/ 263922 w 295275"/>
              <a:gd name="connsiteY2" fmla="*/ 59952 h 599179"/>
              <a:gd name="connsiteX3" fmla="*/ 275967 w 295275"/>
              <a:gd name="connsiteY3" fmla="*/ 66705 h 599179"/>
              <a:gd name="connsiteX4" fmla="*/ 258864 w 295275"/>
              <a:gd name="connsiteY4" fmla="*/ 77309 h 599179"/>
              <a:gd name="connsiteX5" fmla="*/ 164932 w 295275"/>
              <a:gd name="connsiteY5" fmla="*/ 229252 h 599179"/>
              <a:gd name="connsiteX6" fmla="*/ 145322 w 295275"/>
              <a:gd name="connsiteY6" fmla="*/ 303904 h 599179"/>
              <a:gd name="connsiteX7" fmla="*/ 295275 w 295275"/>
              <a:gd name="connsiteY7" fmla="*/ 303904 h 599179"/>
              <a:gd name="connsiteX8" fmla="*/ 295275 w 295275"/>
              <a:gd name="connsiteY8" fmla="*/ 599179 h 599179"/>
              <a:gd name="connsiteX9" fmla="*/ 0 w 295275"/>
              <a:gd name="connsiteY9" fmla="*/ 599179 h 599179"/>
              <a:gd name="connsiteX10" fmla="*/ 0 w 295275"/>
              <a:gd name="connsiteY10" fmla="*/ 303904 h 599179"/>
              <a:gd name="connsiteX11" fmla="*/ 5952 w 295275"/>
              <a:gd name="connsiteY11" fmla="*/ 269304 h 599179"/>
              <a:gd name="connsiteX12" fmla="*/ 204540 w 295275"/>
              <a:gd name="connsiteY12" fmla="*/ 547 h 599179"/>
              <a:gd name="connsiteX0-1" fmla="*/ 207995 w 295275"/>
              <a:gd name="connsiteY0-2" fmla="*/ 0 h 599179"/>
              <a:gd name="connsiteX1-3" fmla="*/ 218480 w 295275"/>
              <a:gd name="connsiteY1-4" fmla="*/ 17025 h 599179"/>
              <a:gd name="connsiteX2-5" fmla="*/ 263922 w 295275"/>
              <a:gd name="connsiteY2-6" fmla="*/ 59952 h 599179"/>
              <a:gd name="connsiteX3-7" fmla="*/ 275967 w 295275"/>
              <a:gd name="connsiteY3-8" fmla="*/ 66705 h 599179"/>
              <a:gd name="connsiteX4-9" fmla="*/ 258864 w 295275"/>
              <a:gd name="connsiteY4-10" fmla="*/ 77309 h 599179"/>
              <a:gd name="connsiteX5-11" fmla="*/ 164932 w 295275"/>
              <a:gd name="connsiteY5-12" fmla="*/ 229252 h 599179"/>
              <a:gd name="connsiteX6-13" fmla="*/ 152376 w 295275"/>
              <a:gd name="connsiteY6-14" fmla="*/ 303904 h 599179"/>
              <a:gd name="connsiteX7-15" fmla="*/ 295275 w 295275"/>
              <a:gd name="connsiteY7-16" fmla="*/ 303904 h 599179"/>
              <a:gd name="connsiteX8-17" fmla="*/ 295275 w 295275"/>
              <a:gd name="connsiteY8-18" fmla="*/ 599179 h 599179"/>
              <a:gd name="connsiteX9-19" fmla="*/ 0 w 295275"/>
              <a:gd name="connsiteY9-20" fmla="*/ 599179 h 599179"/>
              <a:gd name="connsiteX10-21" fmla="*/ 0 w 295275"/>
              <a:gd name="connsiteY10-22" fmla="*/ 303904 h 599179"/>
              <a:gd name="connsiteX11-23" fmla="*/ 5952 w 295275"/>
              <a:gd name="connsiteY11-24" fmla="*/ 269304 h 599179"/>
              <a:gd name="connsiteX12-25" fmla="*/ 204540 w 295275"/>
              <a:gd name="connsiteY12-26" fmla="*/ 547 h 599179"/>
              <a:gd name="connsiteX13" fmla="*/ 207995 w 295275"/>
              <a:gd name="connsiteY13" fmla="*/ 0 h 599179"/>
              <a:gd name="connsiteX0-27" fmla="*/ 207995 w 295275"/>
              <a:gd name="connsiteY0-28" fmla="*/ 0 h 599179"/>
              <a:gd name="connsiteX1-29" fmla="*/ 218480 w 295275"/>
              <a:gd name="connsiteY1-30" fmla="*/ 17025 h 599179"/>
              <a:gd name="connsiteX2-31" fmla="*/ 263922 w 295275"/>
              <a:gd name="connsiteY2-32" fmla="*/ 59952 h 599179"/>
              <a:gd name="connsiteX3-33" fmla="*/ 275967 w 295275"/>
              <a:gd name="connsiteY3-34" fmla="*/ 66705 h 599179"/>
              <a:gd name="connsiteX4-35" fmla="*/ 258864 w 295275"/>
              <a:gd name="connsiteY4-36" fmla="*/ 77309 h 599179"/>
              <a:gd name="connsiteX5-37" fmla="*/ 164932 w 295275"/>
              <a:gd name="connsiteY5-38" fmla="*/ 229252 h 599179"/>
              <a:gd name="connsiteX6-39" fmla="*/ 152376 w 295275"/>
              <a:gd name="connsiteY6-40" fmla="*/ 303904 h 599179"/>
              <a:gd name="connsiteX7-41" fmla="*/ 295275 w 295275"/>
              <a:gd name="connsiteY7-42" fmla="*/ 303904 h 599179"/>
              <a:gd name="connsiteX8-43" fmla="*/ 295275 w 295275"/>
              <a:gd name="connsiteY8-44" fmla="*/ 599179 h 599179"/>
              <a:gd name="connsiteX9-45" fmla="*/ 0 w 295275"/>
              <a:gd name="connsiteY9-46" fmla="*/ 599179 h 599179"/>
              <a:gd name="connsiteX10-47" fmla="*/ 0 w 295275"/>
              <a:gd name="connsiteY10-48" fmla="*/ 303904 h 599179"/>
              <a:gd name="connsiteX11-49" fmla="*/ 5952 w 295275"/>
              <a:gd name="connsiteY11-50" fmla="*/ 269304 h 599179"/>
              <a:gd name="connsiteX12-51" fmla="*/ 204540 w 295275"/>
              <a:gd name="connsiteY12-52" fmla="*/ 547 h 599179"/>
              <a:gd name="connsiteX13-53" fmla="*/ 207995 w 295275"/>
              <a:gd name="connsiteY13-54" fmla="*/ 0 h 599179"/>
              <a:gd name="connsiteX0-55" fmla="*/ 207995 w 295275"/>
              <a:gd name="connsiteY0-56" fmla="*/ 0 h 599179"/>
              <a:gd name="connsiteX1-57" fmla="*/ 218480 w 295275"/>
              <a:gd name="connsiteY1-58" fmla="*/ 17025 h 599179"/>
              <a:gd name="connsiteX2-59" fmla="*/ 263922 w 295275"/>
              <a:gd name="connsiteY2-60" fmla="*/ 59952 h 599179"/>
              <a:gd name="connsiteX3-61" fmla="*/ 275967 w 295275"/>
              <a:gd name="connsiteY3-62" fmla="*/ 66705 h 599179"/>
              <a:gd name="connsiteX4-63" fmla="*/ 258864 w 295275"/>
              <a:gd name="connsiteY4-64" fmla="*/ 77309 h 599179"/>
              <a:gd name="connsiteX5-65" fmla="*/ 164932 w 295275"/>
              <a:gd name="connsiteY5-66" fmla="*/ 229252 h 599179"/>
              <a:gd name="connsiteX6-67" fmla="*/ 152376 w 295275"/>
              <a:gd name="connsiteY6-68" fmla="*/ 303904 h 599179"/>
              <a:gd name="connsiteX7-69" fmla="*/ 295275 w 295275"/>
              <a:gd name="connsiteY7-70" fmla="*/ 303904 h 599179"/>
              <a:gd name="connsiteX8-71" fmla="*/ 295275 w 295275"/>
              <a:gd name="connsiteY8-72" fmla="*/ 599179 h 599179"/>
              <a:gd name="connsiteX9-73" fmla="*/ 0 w 295275"/>
              <a:gd name="connsiteY9-74" fmla="*/ 599179 h 599179"/>
              <a:gd name="connsiteX10-75" fmla="*/ 0 w 295275"/>
              <a:gd name="connsiteY10-76" fmla="*/ 303904 h 599179"/>
              <a:gd name="connsiteX11-77" fmla="*/ 5952 w 295275"/>
              <a:gd name="connsiteY11-78" fmla="*/ 269304 h 599179"/>
              <a:gd name="connsiteX12-79" fmla="*/ 204540 w 295275"/>
              <a:gd name="connsiteY12-80" fmla="*/ 547 h 599179"/>
              <a:gd name="connsiteX13-81" fmla="*/ 207995 w 295275"/>
              <a:gd name="connsiteY13-82" fmla="*/ 0 h 599179"/>
              <a:gd name="connsiteX0-83" fmla="*/ 207995 w 295275"/>
              <a:gd name="connsiteY0-84" fmla="*/ 0 h 599179"/>
              <a:gd name="connsiteX1-85" fmla="*/ 218480 w 295275"/>
              <a:gd name="connsiteY1-86" fmla="*/ 17025 h 599179"/>
              <a:gd name="connsiteX2-87" fmla="*/ 263922 w 295275"/>
              <a:gd name="connsiteY2-88" fmla="*/ 59952 h 599179"/>
              <a:gd name="connsiteX3-89" fmla="*/ 275967 w 295275"/>
              <a:gd name="connsiteY3-90" fmla="*/ 66705 h 599179"/>
              <a:gd name="connsiteX4-91" fmla="*/ 258864 w 295275"/>
              <a:gd name="connsiteY4-92" fmla="*/ 77309 h 599179"/>
              <a:gd name="connsiteX5-93" fmla="*/ 152376 w 295275"/>
              <a:gd name="connsiteY5-94" fmla="*/ 303904 h 599179"/>
              <a:gd name="connsiteX6-95" fmla="*/ 295275 w 295275"/>
              <a:gd name="connsiteY6-96" fmla="*/ 303904 h 599179"/>
              <a:gd name="connsiteX7-97" fmla="*/ 295275 w 295275"/>
              <a:gd name="connsiteY7-98" fmla="*/ 599179 h 599179"/>
              <a:gd name="connsiteX8-99" fmla="*/ 0 w 295275"/>
              <a:gd name="connsiteY8-100" fmla="*/ 599179 h 599179"/>
              <a:gd name="connsiteX9-101" fmla="*/ 0 w 295275"/>
              <a:gd name="connsiteY9-102" fmla="*/ 303904 h 599179"/>
              <a:gd name="connsiteX10-103" fmla="*/ 5952 w 295275"/>
              <a:gd name="connsiteY10-104" fmla="*/ 269304 h 599179"/>
              <a:gd name="connsiteX11-105" fmla="*/ 204540 w 295275"/>
              <a:gd name="connsiteY11-106" fmla="*/ 547 h 599179"/>
              <a:gd name="connsiteX12-107" fmla="*/ 207995 w 295275"/>
              <a:gd name="connsiteY12-108" fmla="*/ 0 h 599179"/>
              <a:gd name="connsiteX0-109" fmla="*/ 207995 w 295275"/>
              <a:gd name="connsiteY0-110" fmla="*/ 0 h 599179"/>
              <a:gd name="connsiteX1-111" fmla="*/ 218480 w 295275"/>
              <a:gd name="connsiteY1-112" fmla="*/ 17025 h 599179"/>
              <a:gd name="connsiteX2-113" fmla="*/ 263922 w 295275"/>
              <a:gd name="connsiteY2-114" fmla="*/ 59952 h 599179"/>
              <a:gd name="connsiteX3-115" fmla="*/ 275967 w 295275"/>
              <a:gd name="connsiteY3-116" fmla="*/ 66705 h 599179"/>
              <a:gd name="connsiteX4-117" fmla="*/ 258864 w 295275"/>
              <a:gd name="connsiteY4-118" fmla="*/ 77309 h 599179"/>
              <a:gd name="connsiteX5-119" fmla="*/ 152376 w 295275"/>
              <a:gd name="connsiteY5-120" fmla="*/ 303904 h 599179"/>
              <a:gd name="connsiteX6-121" fmla="*/ 295275 w 295275"/>
              <a:gd name="connsiteY6-122" fmla="*/ 303904 h 599179"/>
              <a:gd name="connsiteX7-123" fmla="*/ 295275 w 295275"/>
              <a:gd name="connsiteY7-124" fmla="*/ 599179 h 599179"/>
              <a:gd name="connsiteX8-125" fmla="*/ 0 w 295275"/>
              <a:gd name="connsiteY8-126" fmla="*/ 599179 h 599179"/>
              <a:gd name="connsiteX9-127" fmla="*/ 0 w 295275"/>
              <a:gd name="connsiteY9-128" fmla="*/ 303904 h 599179"/>
              <a:gd name="connsiteX10-129" fmla="*/ 5952 w 295275"/>
              <a:gd name="connsiteY10-130" fmla="*/ 269304 h 599179"/>
              <a:gd name="connsiteX11-131" fmla="*/ 204540 w 295275"/>
              <a:gd name="connsiteY11-132" fmla="*/ 547 h 599179"/>
              <a:gd name="connsiteX12-133" fmla="*/ 207995 w 295275"/>
              <a:gd name="connsiteY12-134" fmla="*/ 0 h 599179"/>
              <a:gd name="connsiteX0-135" fmla="*/ 207995 w 295275"/>
              <a:gd name="connsiteY0-136" fmla="*/ 0 h 599179"/>
              <a:gd name="connsiteX1-137" fmla="*/ 218480 w 295275"/>
              <a:gd name="connsiteY1-138" fmla="*/ 17025 h 599179"/>
              <a:gd name="connsiteX2-139" fmla="*/ 263922 w 295275"/>
              <a:gd name="connsiteY2-140" fmla="*/ 59952 h 599179"/>
              <a:gd name="connsiteX3-141" fmla="*/ 275967 w 295275"/>
              <a:gd name="connsiteY3-142" fmla="*/ 66705 h 599179"/>
              <a:gd name="connsiteX4-143" fmla="*/ 152376 w 295275"/>
              <a:gd name="connsiteY4-144" fmla="*/ 303904 h 599179"/>
              <a:gd name="connsiteX5-145" fmla="*/ 295275 w 295275"/>
              <a:gd name="connsiteY5-146" fmla="*/ 303904 h 599179"/>
              <a:gd name="connsiteX6-147" fmla="*/ 295275 w 295275"/>
              <a:gd name="connsiteY6-148" fmla="*/ 599179 h 599179"/>
              <a:gd name="connsiteX7-149" fmla="*/ 0 w 295275"/>
              <a:gd name="connsiteY7-150" fmla="*/ 599179 h 599179"/>
              <a:gd name="connsiteX8-151" fmla="*/ 0 w 295275"/>
              <a:gd name="connsiteY8-152" fmla="*/ 303904 h 599179"/>
              <a:gd name="connsiteX9-153" fmla="*/ 5952 w 295275"/>
              <a:gd name="connsiteY9-154" fmla="*/ 269304 h 599179"/>
              <a:gd name="connsiteX10-155" fmla="*/ 204540 w 295275"/>
              <a:gd name="connsiteY10-156" fmla="*/ 547 h 599179"/>
              <a:gd name="connsiteX11-157" fmla="*/ 207995 w 295275"/>
              <a:gd name="connsiteY11-158" fmla="*/ 0 h 599179"/>
              <a:gd name="connsiteX0-159" fmla="*/ 207995 w 295275"/>
              <a:gd name="connsiteY0-160" fmla="*/ 0 h 599179"/>
              <a:gd name="connsiteX1-161" fmla="*/ 218480 w 295275"/>
              <a:gd name="connsiteY1-162" fmla="*/ 17025 h 599179"/>
              <a:gd name="connsiteX2-163" fmla="*/ 263922 w 295275"/>
              <a:gd name="connsiteY2-164" fmla="*/ 59952 h 599179"/>
              <a:gd name="connsiteX3-165" fmla="*/ 275967 w 295275"/>
              <a:gd name="connsiteY3-166" fmla="*/ 66705 h 599179"/>
              <a:gd name="connsiteX4-167" fmla="*/ 152376 w 295275"/>
              <a:gd name="connsiteY4-168" fmla="*/ 303904 h 599179"/>
              <a:gd name="connsiteX5-169" fmla="*/ 295275 w 295275"/>
              <a:gd name="connsiteY5-170" fmla="*/ 303904 h 599179"/>
              <a:gd name="connsiteX6-171" fmla="*/ 295275 w 295275"/>
              <a:gd name="connsiteY6-172" fmla="*/ 599179 h 599179"/>
              <a:gd name="connsiteX7-173" fmla="*/ 0 w 295275"/>
              <a:gd name="connsiteY7-174" fmla="*/ 599179 h 599179"/>
              <a:gd name="connsiteX8-175" fmla="*/ 0 w 295275"/>
              <a:gd name="connsiteY8-176" fmla="*/ 303904 h 599179"/>
              <a:gd name="connsiteX9-177" fmla="*/ 5952 w 295275"/>
              <a:gd name="connsiteY9-178" fmla="*/ 269304 h 599179"/>
              <a:gd name="connsiteX10-179" fmla="*/ 204540 w 295275"/>
              <a:gd name="connsiteY10-180" fmla="*/ 547 h 599179"/>
              <a:gd name="connsiteX11-181" fmla="*/ 207995 w 295275"/>
              <a:gd name="connsiteY11-182" fmla="*/ 0 h 599179"/>
              <a:gd name="connsiteX0-183" fmla="*/ 207995 w 295275"/>
              <a:gd name="connsiteY0-184" fmla="*/ 0 h 599179"/>
              <a:gd name="connsiteX1-185" fmla="*/ 218480 w 295275"/>
              <a:gd name="connsiteY1-186" fmla="*/ 17025 h 599179"/>
              <a:gd name="connsiteX2-187" fmla="*/ 263922 w 295275"/>
              <a:gd name="connsiteY2-188" fmla="*/ 59952 h 599179"/>
              <a:gd name="connsiteX3-189" fmla="*/ 275967 w 295275"/>
              <a:gd name="connsiteY3-190" fmla="*/ 66705 h 599179"/>
              <a:gd name="connsiteX4-191" fmla="*/ 152376 w 295275"/>
              <a:gd name="connsiteY4-192" fmla="*/ 303904 h 599179"/>
              <a:gd name="connsiteX5-193" fmla="*/ 295275 w 295275"/>
              <a:gd name="connsiteY5-194" fmla="*/ 303904 h 599179"/>
              <a:gd name="connsiteX6-195" fmla="*/ 295275 w 295275"/>
              <a:gd name="connsiteY6-196" fmla="*/ 599179 h 599179"/>
              <a:gd name="connsiteX7-197" fmla="*/ 0 w 295275"/>
              <a:gd name="connsiteY7-198" fmla="*/ 599179 h 599179"/>
              <a:gd name="connsiteX8-199" fmla="*/ 0 w 295275"/>
              <a:gd name="connsiteY8-200" fmla="*/ 303904 h 599179"/>
              <a:gd name="connsiteX9-201" fmla="*/ 5952 w 295275"/>
              <a:gd name="connsiteY9-202" fmla="*/ 269304 h 599179"/>
              <a:gd name="connsiteX10-203" fmla="*/ 204540 w 295275"/>
              <a:gd name="connsiteY10-204" fmla="*/ 547 h 599179"/>
              <a:gd name="connsiteX11-205" fmla="*/ 207995 w 295275"/>
              <a:gd name="connsiteY11-206" fmla="*/ 0 h 599179"/>
              <a:gd name="connsiteX0-207" fmla="*/ 207995 w 295275"/>
              <a:gd name="connsiteY0-208" fmla="*/ 0 h 599179"/>
              <a:gd name="connsiteX1-209" fmla="*/ 218480 w 295275"/>
              <a:gd name="connsiteY1-210" fmla="*/ 17025 h 599179"/>
              <a:gd name="connsiteX2-211" fmla="*/ 263922 w 295275"/>
              <a:gd name="connsiteY2-212" fmla="*/ 59952 h 599179"/>
              <a:gd name="connsiteX3-213" fmla="*/ 275967 w 295275"/>
              <a:gd name="connsiteY3-214" fmla="*/ 66705 h 599179"/>
              <a:gd name="connsiteX4-215" fmla="*/ 152376 w 295275"/>
              <a:gd name="connsiteY4-216" fmla="*/ 303904 h 599179"/>
              <a:gd name="connsiteX5-217" fmla="*/ 295275 w 295275"/>
              <a:gd name="connsiteY5-218" fmla="*/ 303904 h 599179"/>
              <a:gd name="connsiteX6-219" fmla="*/ 295275 w 295275"/>
              <a:gd name="connsiteY6-220" fmla="*/ 599179 h 599179"/>
              <a:gd name="connsiteX7-221" fmla="*/ 0 w 295275"/>
              <a:gd name="connsiteY7-222" fmla="*/ 599179 h 599179"/>
              <a:gd name="connsiteX8-223" fmla="*/ 0 w 295275"/>
              <a:gd name="connsiteY8-224" fmla="*/ 303904 h 599179"/>
              <a:gd name="connsiteX9-225" fmla="*/ 5952 w 295275"/>
              <a:gd name="connsiteY9-226" fmla="*/ 269304 h 599179"/>
              <a:gd name="connsiteX10-227" fmla="*/ 204540 w 295275"/>
              <a:gd name="connsiteY10-228" fmla="*/ 547 h 599179"/>
              <a:gd name="connsiteX11-229" fmla="*/ 207995 w 295275"/>
              <a:gd name="connsiteY11-230" fmla="*/ 0 h 599179"/>
              <a:gd name="connsiteX0-231" fmla="*/ 207995 w 295275"/>
              <a:gd name="connsiteY0-232" fmla="*/ 0 h 599179"/>
              <a:gd name="connsiteX1-233" fmla="*/ 218480 w 295275"/>
              <a:gd name="connsiteY1-234" fmla="*/ 17025 h 599179"/>
              <a:gd name="connsiteX2-235" fmla="*/ 263922 w 295275"/>
              <a:gd name="connsiteY2-236" fmla="*/ 59952 h 599179"/>
              <a:gd name="connsiteX3-237" fmla="*/ 275967 w 295275"/>
              <a:gd name="connsiteY3-238" fmla="*/ 66705 h 599179"/>
              <a:gd name="connsiteX4-239" fmla="*/ 152376 w 295275"/>
              <a:gd name="connsiteY4-240" fmla="*/ 303904 h 599179"/>
              <a:gd name="connsiteX5-241" fmla="*/ 295275 w 295275"/>
              <a:gd name="connsiteY5-242" fmla="*/ 303904 h 599179"/>
              <a:gd name="connsiteX6-243" fmla="*/ 295275 w 295275"/>
              <a:gd name="connsiteY6-244" fmla="*/ 599179 h 599179"/>
              <a:gd name="connsiteX7-245" fmla="*/ 0 w 295275"/>
              <a:gd name="connsiteY7-246" fmla="*/ 599179 h 599179"/>
              <a:gd name="connsiteX8-247" fmla="*/ 0 w 295275"/>
              <a:gd name="connsiteY8-248" fmla="*/ 303904 h 599179"/>
              <a:gd name="connsiteX9-249" fmla="*/ 204540 w 295275"/>
              <a:gd name="connsiteY9-250" fmla="*/ 547 h 599179"/>
              <a:gd name="connsiteX10-251" fmla="*/ 207995 w 295275"/>
              <a:gd name="connsiteY10-252" fmla="*/ 0 h 599179"/>
              <a:gd name="connsiteX0-253" fmla="*/ 207995 w 295275"/>
              <a:gd name="connsiteY0-254" fmla="*/ 0 h 599179"/>
              <a:gd name="connsiteX1-255" fmla="*/ 218480 w 295275"/>
              <a:gd name="connsiteY1-256" fmla="*/ 17025 h 599179"/>
              <a:gd name="connsiteX2-257" fmla="*/ 263922 w 295275"/>
              <a:gd name="connsiteY2-258" fmla="*/ 59952 h 599179"/>
              <a:gd name="connsiteX3-259" fmla="*/ 275967 w 295275"/>
              <a:gd name="connsiteY3-260" fmla="*/ 66705 h 599179"/>
              <a:gd name="connsiteX4-261" fmla="*/ 152376 w 295275"/>
              <a:gd name="connsiteY4-262" fmla="*/ 303904 h 599179"/>
              <a:gd name="connsiteX5-263" fmla="*/ 295275 w 295275"/>
              <a:gd name="connsiteY5-264" fmla="*/ 303904 h 599179"/>
              <a:gd name="connsiteX6-265" fmla="*/ 295275 w 295275"/>
              <a:gd name="connsiteY6-266" fmla="*/ 599179 h 599179"/>
              <a:gd name="connsiteX7-267" fmla="*/ 0 w 295275"/>
              <a:gd name="connsiteY7-268" fmla="*/ 599179 h 599179"/>
              <a:gd name="connsiteX8-269" fmla="*/ 0 w 295275"/>
              <a:gd name="connsiteY8-270" fmla="*/ 303904 h 599179"/>
              <a:gd name="connsiteX9-271" fmla="*/ 204540 w 295275"/>
              <a:gd name="connsiteY9-272" fmla="*/ 547 h 599179"/>
              <a:gd name="connsiteX10-273" fmla="*/ 207995 w 295275"/>
              <a:gd name="connsiteY10-274" fmla="*/ 0 h 599179"/>
              <a:gd name="connsiteX0-275" fmla="*/ 207995 w 295275"/>
              <a:gd name="connsiteY0-276" fmla="*/ 0 h 599179"/>
              <a:gd name="connsiteX1-277" fmla="*/ 218480 w 295275"/>
              <a:gd name="connsiteY1-278" fmla="*/ 17025 h 599179"/>
              <a:gd name="connsiteX2-279" fmla="*/ 263922 w 295275"/>
              <a:gd name="connsiteY2-280" fmla="*/ 59952 h 599179"/>
              <a:gd name="connsiteX3-281" fmla="*/ 275967 w 295275"/>
              <a:gd name="connsiteY3-282" fmla="*/ 66705 h 599179"/>
              <a:gd name="connsiteX4-283" fmla="*/ 152376 w 295275"/>
              <a:gd name="connsiteY4-284" fmla="*/ 303904 h 599179"/>
              <a:gd name="connsiteX5-285" fmla="*/ 295275 w 295275"/>
              <a:gd name="connsiteY5-286" fmla="*/ 303904 h 599179"/>
              <a:gd name="connsiteX6-287" fmla="*/ 295275 w 295275"/>
              <a:gd name="connsiteY6-288" fmla="*/ 599179 h 599179"/>
              <a:gd name="connsiteX7-289" fmla="*/ 0 w 295275"/>
              <a:gd name="connsiteY7-290" fmla="*/ 599179 h 599179"/>
              <a:gd name="connsiteX8-291" fmla="*/ 0 w 295275"/>
              <a:gd name="connsiteY8-292" fmla="*/ 303904 h 599179"/>
              <a:gd name="connsiteX9-293" fmla="*/ 207995 w 295275"/>
              <a:gd name="connsiteY9-294" fmla="*/ 0 h 599179"/>
              <a:gd name="connsiteX0-295" fmla="*/ 207995 w 295275"/>
              <a:gd name="connsiteY0-296" fmla="*/ 0 h 599179"/>
              <a:gd name="connsiteX1-297" fmla="*/ 218480 w 295275"/>
              <a:gd name="connsiteY1-298" fmla="*/ 17025 h 599179"/>
              <a:gd name="connsiteX2-299" fmla="*/ 263922 w 295275"/>
              <a:gd name="connsiteY2-300" fmla="*/ 59952 h 599179"/>
              <a:gd name="connsiteX3-301" fmla="*/ 275967 w 295275"/>
              <a:gd name="connsiteY3-302" fmla="*/ 66705 h 599179"/>
              <a:gd name="connsiteX4-303" fmla="*/ 152376 w 295275"/>
              <a:gd name="connsiteY4-304" fmla="*/ 303904 h 599179"/>
              <a:gd name="connsiteX5-305" fmla="*/ 295275 w 295275"/>
              <a:gd name="connsiteY5-306" fmla="*/ 303904 h 599179"/>
              <a:gd name="connsiteX6-307" fmla="*/ 295275 w 295275"/>
              <a:gd name="connsiteY6-308" fmla="*/ 599179 h 599179"/>
              <a:gd name="connsiteX7-309" fmla="*/ 0 w 295275"/>
              <a:gd name="connsiteY7-310" fmla="*/ 599179 h 599179"/>
              <a:gd name="connsiteX8-311" fmla="*/ 0 w 295275"/>
              <a:gd name="connsiteY8-312" fmla="*/ 303904 h 599179"/>
              <a:gd name="connsiteX9-313" fmla="*/ 207995 w 295275"/>
              <a:gd name="connsiteY9-314" fmla="*/ 0 h 599179"/>
              <a:gd name="connsiteX0-315" fmla="*/ 207995 w 295275"/>
              <a:gd name="connsiteY0-316" fmla="*/ 0 h 599179"/>
              <a:gd name="connsiteX1-317" fmla="*/ 218480 w 295275"/>
              <a:gd name="connsiteY1-318" fmla="*/ 17025 h 599179"/>
              <a:gd name="connsiteX2-319" fmla="*/ 263922 w 295275"/>
              <a:gd name="connsiteY2-320" fmla="*/ 59952 h 599179"/>
              <a:gd name="connsiteX3-321" fmla="*/ 275967 w 295275"/>
              <a:gd name="connsiteY3-322" fmla="*/ 66705 h 599179"/>
              <a:gd name="connsiteX4-323" fmla="*/ 152376 w 295275"/>
              <a:gd name="connsiteY4-324" fmla="*/ 303904 h 599179"/>
              <a:gd name="connsiteX5-325" fmla="*/ 295275 w 295275"/>
              <a:gd name="connsiteY5-326" fmla="*/ 303904 h 599179"/>
              <a:gd name="connsiteX6-327" fmla="*/ 295275 w 295275"/>
              <a:gd name="connsiteY6-328" fmla="*/ 599179 h 599179"/>
              <a:gd name="connsiteX7-329" fmla="*/ 0 w 295275"/>
              <a:gd name="connsiteY7-330" fmla="*/ 599179 h 599179"/>
              <a:gd name="connsiteX8-331" fmla="*/ 0 w 295275"/>
              <a:gd name="connsiteY8-332" fmla="*/ 303904 h 599179"/>
              <a:gd name="connsiteX9-333" fmla="*/ 207995 w 295275"/>
              <a:gd name="connsiteY9-334" fmla="*/ 0 h 599179"/>
              <a:gd name="connsiteX0-335" fmla="*/ 207995 w 295275"/>
              <a:gd name="connsiteY0-336" fmla="*/ 0 h 599179"/>
              <a:gd name="connsiteX1-337" fmla="*/ 218480 w 295275"/>
              <a:gd name="connsiteY1-338" fmla="*/ 17025 h 599179"/>
              <a:gd name="connsiteX2-339" fmla="*/ 263922 w 295275"/>
              <a:gd name="connsiteY2-340" fmla="*/ 59952 h 599179"/>
              <a:gd name="connsiteX3-341" fmla="*/ 275967 w 295275"/>
              <a:gd name="connsiteY3-342" fmla="*/ 66705 h 599179"/>
              <a:gd name="connsiteX4-343" fmla="*/ 152376 w 295275"/>
              <a:gd name="connsiteY4-344" fmla="*/ 303904 h 599179"/>
              <a:gd name="connsiteX5-345" fmla="*/ 295275 w 295275"/>
              <a:gd name="connsiteY5-346" fmla="*/ 303904 h 599179"/>
              <a:gd name="connsiteX6-347" fmla="*/ 295275 w 295275"/>
              <a:gd name="connsiteY6-348" fmla="*/ 599179 h 599179"/>
              <a:gd name="connsiteX7-349" fmla="*/ 0 w 295275"/>
              <a:gd name="connsiteY7-350" fmla="*/ 599179 h 599179"/>
              <a:gd name="connsiteX8-351" fmla="*/ 0 w 295275"/>
              <a:gd name="connsiteY8-352" fmla="*/ 303904 h 599179"/>
              <a:gd name="connsiteX9-353" fmla="*/ 207995 w 295275"/>
              <a:gd name="connsiteY9-354" fmla="*/ 0 h 599179"/>
              <a:gd name="connsiteX0-355" fmla="*/ 207995 w 295275"/>
              <a:gd name="connsiteY0-356" fmla="*/ 0 h 599179"/>
              <a:gd name="connsiteX1-357" fmla="*/ 218480 w 295275"/>
              <a:gd name="connsiteY1-358" fmla="*/ 17025 h 599179"/>
              <a:gd name="connsiteX2-359" fmla="*/ 263922 w 295275"/>
              <a:gd name="connsiteY2-360" fmla="*/ 59952 h 599179"/>
              <a:gd name="connsiteX3-361" fmla="*/ 275967 w 295275"/>
              <a:gd name="connsiteY3-362" fmla="*/ 66705 h 599179"/>
              <a:gd name="connsiteX4-363" fmla="*/ 152376 w 295275"/>
              <a:gd name="connsiteY4-364" fmla="*/ 303904 h 599179"/>
              <a:gd name="connsiteX5-365" fmla="*/ 295275 w 295275"/>
              <a:gd name="connsiteY5-366" fmla="*/ 303904 h 599179"/>
              <a:gd name="connsiteX6-367" fmla="*/ 295275 w 295275"/>
              <a:gd name="connsiteY6-368" fmla="*/ 599179 h 599179"/>
              <a:gd name="connsiteX7-369" fmla="*/ 0 w 295275"/>
              <a:gd name="connsiteY7-370" fmla="*/ 599179 h 599179"/>
              <a:gd name="connsiteX8-371" fmla="*/ 0 w 295275"/>
              <a:gd name="connsiteY8-372" fmla="*/ 303904 h 599179"/>
              <a:gd name="connsiteX9-373" fmla="*/ 207995 w 295275"/>
              <a:gd name="connsiteY9-374" fmla="*/ 0 h 599179"/>
              <a:gd name="connsiteX0-375" fmla="*/ 207995 w 295275"/>
              <a:gd name="connsiteY0-376" fmla="*/ 0 h 599179"/>
              <a:gd name="connsiteX1-377" fmla="*/ 218480 w 295275"/>
              <a:gd name="connsiteY1-378" fmla="*/ 17025 h 599179"/>
              <a:gd name="connsiteX2-379" fmla="*/ 263922 w 295275"/>
              <a:gd name="connsiteY2-380" fmla="*/ 59952 h 599179"/>
              <a:gd name="connsiteX3-381" fmla="*/ 275967 w 295275"/>
              <a:gd name="connsiteY3-382" fmla="*/ 66705 h 599179"/>
              <a:gd name="connsiteX4-383" fmla="*/ 152376 w 295275"/>
              <a:gd name="connsiteY4-384" fmla="*/ 303904 h 599179"/>
              <a:gd name="connsiteX5-385" fmla="*/ 295275 w 295275"/>
              <a:gd name="connsiteY5-386" fmla="*/ 303904 h 599179"/>
              <a:gd name="connsiteX6-387" fmla="*/ 295275 w 295275"/>
              <a:gd name="connsiteY6-388" fmla="*/ 599179 h 599179"/>
              <a:gd name="connsiteX7-389" fmla="*/ 0 w 295275"/>
              <a:gd name="connsiteY7-390" fmla="*/ 599179 h 599179"/>
              <a:gd name="connsiteX8-391" fmla="*/ 0 w 295275"/>
              <a:gd name="connsiteY8-392" fmla="*/ 303904 h 599179"/>
              <a:gd name="connsiteX9-393" fmla="*/ 207995 w 295275"/>
              <a:gd name="connsiteY9-394" fmla="*/ 0 h 599179"/>
              <a:gd name="connsiteX0-395" fmla="*/ 207995 w 295275"/>
              <a:gd name="connsiteY0-396" fmla="*/ 0 h 599179"/>
              <a:gd name="connsiteX1-397" fmla="*/ 218480 w 295275"/>
              <a:gd name="connsiteY1-398" fmla="*/ 17025 h 599179"/>
              <a:gd name="connsiteX2-399" fmla="*/ 263922 w 295275"/>
              <a:gd name="connsiteY2-400" fmla="*/ 59952 h 599179"/>
              <a:gd name="connsiteX3-401" fmla="*/ 275967 w 295275"/>
              <a:gd name="connsiteY3-402" fmla="*/ 66705 h 599179"/>
              <a:gd name="connsiteX4-403" fmla="*/ 152376 w 295275"/>
              <a:gd name="connsiteY4-404" fmla="*/ 303904 h 599179"/>
              <a:gd name="connsiteX5-405" fmla="*/ 295275 w 295275"/>
              <a:gd name="connsiteY5-406" fmla="*/ 303904 h 599179"/>
              <a:gd name="connsiteX6-407" fmla="*/ 295275 w 295275"/>
              <a:gd name="connsiteY6-408" fmla="*/ 599179 h 599179"/>
              <a:gd name="connsiteX7-409" fmla="*/ 0 w 295275"/>
              <a:gd name="connsiteY7-410" fmla="*/ 599179 h 599179"/>
              <a:gd name="connsiteX8-411" fmla="*/ 0 w 295275"/>
              <a:gd name="connsiteY8-412" fmla="*/ 303904 h 599179"/>
              <a:gd name="connsiteX9-413" fmla="*/ 207995 w 295275"/>
              <a:gd name="connsiteY9-414" fmla="*/ 0 h 599179"/>
              <a:gd name="connsiteX0-415" fmla="*/ 207995 w 295275"/>
              <a:gd name="connsiteY0-416" fmla="*/ 0 h 599179"/>
              <a:gd name="connsiteX1-417" fmla="*/ 218480 w 295275"/>
              <a:gd name="connsiteY1-418" fmla="*/ 17025 h 599179"/>
              <a:gd name="connsiteX2-419" fmla="*/ 263922 w 295275"/>
              <a:gd name="connsiteY2-420" fmla="*/ 59952 h 599179"/>
              <a:gd name="connsiteX3-421" fmla="*/ 275967 w 295275"/>
              <a:gd name="connsiteY3-422" fmla="*/ 66705 h 599179"/>
              <a:gd name="connsiteX4-423" fmla="*/ 152376 w 295275"/>
              <a:gd name="connsiteY4-424" fmla="*/ 303904 h 599179"/>
              <a:gd name="connsiteX5-425" fmla="*/ 295275 w 295275"/>
              <a:gd name="connsiteY5-426" fmla="*/ 303904 h 599179"/>
              <a:gd name="connsiteX6-427" fmla="*/ 295275 w 295275"/>
              <a:gd name="connsiteY6-428" fmla="*/ 599179 h 599179"/>
              <a:gd name="connsiteX7-429" fmla="*/ 0 w 295275"/>
              <a:gd name="connsiteY7-430" fmla="*/ 599179 h 599179"/>
              <a:gd name="connsiteX8-431" fmla="*/ 0 w 295275"/>
              <a:gd name="connsiteY8-432" fmla="*/ 334942 h 599179"/>
              <a:gd name="connsiteX9-433" fmla="*/ 207995 w 295275"/>
              <a:gd name="connsiteY9-434" fmla="*/ 0 h 599179"/>
              <a:gd name="connsiteX0-435" fmla="*/ 207995 w 295275"/>
              <a:gd name="connsiteY0-436" fmla="*/ 0 h 599179"/>
              <a:gd name="connsiteX1-437" fmla="*/ 218480 w 295275"/>
              <a:gd name="connsiteY1-438" fmla="*/ 17025 h 599179"/>
              <a:gd name="connsiteX2-439" fmla="*/ 263922 w 295275"/>
              <a:gd name="connsiteY2-440" fmla="*/ 59952 h 599179"/>
              <a:gd name="connsiteX3-441" fmla="*/ 275967 w 295275"/>
              <a:gd name="connsiteY3-442" fmla="*/ 66705 h 599179"/>
              <a:gd name="connsiteX4-443" fmla="*/ 152376 w 295275"/>
              <a:gd name="connsiteY4-444" fmla="*/ 303904 h 599179"/>
              <a:gd name="connsiteX5-445" fmla="*/ 295275 w 295275"/>
              <a:gd name="connsiteY5-446" fmla="*/ 303904 h 599179"/>
              <a:gd name="connsiteX6-447" fmla="*/ 295275 w 295275"/>
              <a:gd name="connsiteY6-448" fmla="*/ 599179 h 599179"/>
              <a:gd name="connsiteX7-449" fmla="*/ 0 w 295275"/>
              <a:gd name="connsiteY7-450" fmla="*/ 599179 h 599179"/>
              <a:gd name="connsiteX8-451" fmla="*/ 0 w 295275"/>
              <a:gd name="connsiteY8-452" fmla="*/ 334942 h 599179"/>
              <a:gd name="connsiteX9-453" fmla="*/ 207995 w 295275"/>
              <a:gd name="connsiteY9-454" fmla="*/ 0 h 599179"/>
              <a:gd name="connsiteX0-455" fmla="*/ 207995 w 295275"/>
              <a:gd name="connsiteY0-456" fmla="*/ 0 h 599179"/>
              <a:gd name="connsiteX1-457" fmla="*/ 218480 w 295275"/>
              <a:gd name="connsiteY1-458" fmla="*/ 17025 h 599179"/>
              <a:gd name="connsiteX2-459" fmla="*/ 263922 w 295275"/>
              <a:gd name="connsiteY2-460" fmla="*/ 59952 h 599179"/>
              <a:gd name="connsiteX3-461" fmla="*/ 275967 w 295275"/>
              <a:gd name="connsiteY3-462" fmla="*/ 66705 h 599179"/>
              <a:gd name="connsiteX4-463" fmla="*/ 152376 w 295275"/>
              <a:gd name="connsiteY4-464" fmla="*/ 303904 h 599179"/>
              <a:gd name="connsiteX5-465" fmla="*/ 295275 w 295275"/>
              <a:gd name="connsiteY5-466" fmla="*/ 303904 h 599179"/>
              <a:gd name="connsiteX6-467" fmla="*/ 295275 w 295275"/>
              <a:gd name="connsiteY6-468" fmla="*/ 599179 h 599179"/>
              <a:gd name="connsiteX7-469" fmla="*/ 0 w 295275"/>
              <a:gd name="connsiteY7-470" fmla="*/ 599179 h 599179"/>
              <a:gd name="connsiteX8-471" fmla="*/ 0 w 295275"/>
              <a:gd name="connsiteY8-472" fmla="*/ 334942 h 599179"/>
              <a:gd name="connsiteX9-473" fmla="*/ 207995 w 295275"/>
              <a:gd name="connsiteY9-474" fmla="*/ 0 h 599179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19" y="connsiteY9-20"/>
              </a:cxn>
            </a:cxnLst>
            <a:rect l="l" t="t" r="r" b="b"/>
            <a:pathLst>
              <a:path w="295275" h="599179">
                <a:moveTo>
                  <a:pt x="207995" y="0"/>
                </a:moveTo>
                <a:lnTo>
                  <a:pt x="218480" y="17025"/>
                </a:lnTo>
                <a:cubicBezTo>
                  <a:pt x="231034" y="32364"/>
                  <a:pt x="246314" y="46986"/>
                  <a:pt x="263922" y="59952"/>
                </a:cubicBezTo>
                <a:lnTo>
                  <a:pt x="275967" y="66705"/>
                </a:lnTo>
                <a:cubicBezTo>
                  <a:pt x="274744" y="66607"/>
                  <a:pt x="166924" y="148026"/>
                  <a:pt x="152376" y="303904"/>
                </a:cubicBezTo>
                <a:lnTo>
                  <a:pt x="295275" y="303904"/>
                </a:lnTo>
                <a:lnTo>
                  <a:pt x="295275" y="599179"/>
                </a:lnTo>
                <a:lnTo>
                  <a:pt x="0" y="599179"/>
                </a:lnTo>
                <a:lnTo>
                  <a:pt x="0" y="334942"/>
                </a:lnTo>
                <a:cubicBezTo>
                  <a:pt x="10368" y="113589"/>
                  <a:pt x="207637" y="2353"/>
                  <a:pt x="207995" y="0"/>
                </a:cubicBezTo>
                <a:close/>
              </a:path>
            </a:pathLst>
          </a:custGeom>
          <a:solidFill>
            <a:schemeClr val="accent1">
              <a:alpha val="80000"/>
            </a:schemeClr>
          </a:solidFill>
          <a:ln w="31750" cap="rnd">
            <a:noFill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>
              <a:lnSpc>
                <a:spcPct val="120000"/>
              </a:lnSpc>
            </a:pPr>
            <a:endParaRPr lang="zh-CN" altLang="en-US" sz="1350" dirty="0"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22" name="任意多边形: 形状 14"/>
          <p:cNvSpPr>
            <a:spLocks noChangeAspect="1"/>
          </p:cNvSpPr>
          <p:nvPr>
            <p:custDataLst>
              <p:tags r:id="rId4"/>
            </p:custDataLst>
          </p:nvPr>
        </p:nvSpPr>
        <p:spPr>
          <a:xfrm rot="10800000">
            <a:off x="3737610" y="4457700"/>
            <a:ext cx="211455" cy="429101"/>
          </a:xfrm>
          <a:custGeom>
            <a:avLst/>
            <a:gdLst>
              <a:gd name="connsiteX0" fmla="*/ 207995 w 295275"/>
              <a:gd name="connsiteY0" fmla="*/ 0 h 599179"/>
              <a:gd name="connsiteX1" fmla="*/ 218480 w 295275"/>
              <a:gd name="connsiteY1" fmla="*/ 17025 h 599179"/>
              <a:gd name="connsiteX2" fmla="*/ 263922 w 295275"/>
              <a:gd name="connsiteY2" fmla="*/ 59952 h 599179"/>
              <a:gd name="connsiteX3" fmla="*/ 275967 w 295275"/>
              <a:gd name="connsiteY3" fmla="*/ 66705 h 599179"/>
              <a:gd name="connsiteX4" fmla="*/ 258864 w 295275"/>
              <a:gd name="connsiteY4" fmla="*/ 77309 h 599179"/>
              <a:gd name="connsiteX5" fmla="*/ 164932 w 295275"/>
              <a:gd name="connsiteY5" fmla="*/ 229252 h 599179"/>
              <a:gd name="connsiteX6" fmla="*/ 145322 w 295275"/>
              <a:gd name="connsiteY6" fmla="*/ 303904 h 599179"/>
              <a:gd name="connsiteX7" fmla="*/ 295275 w 295275"/>
              <a:gd name="connsiteY7" fmla="*/ 303904 h 599179"/>
              <a:gd name="connsiteX8" fmla="*/ 295275 w 295275"/>
              <a:gd name="connsiteY8" fmla="*/ 599179 h 599179"/>
              <a:gd name="connsiteX9" fmla="*/ 0 w 295275"/>
              <a:gd name="connsiteY9" fmla="*/ 599179 h 599179"/>
              <a:gd name="connsiteX10" fmla="*/ 0 w 295275"/>
              <a:gd name="connsiteY10" fmla="*/ 303904 h 599179"/>
              <a:gd name="connsiteX11" fmla="*/ 5952 w 295275"/>
              <a:gd name="connsiteY11" fmla="*/ 269304 h 599179"/>
              <a:gd name="connsiteX12" fmla="*/ 204540 w 295275"/>
              <a:gd name="connsiteY12" fmla="*/ 547 h 599179"/>
              <a:gd name="connsiteX0-1" fmla="*/ 207995 w 295275"/>
              <a:gd name="connsiteY0-2" fmla="*/ 0 h 599179"/>
              <a:gd name="connsiteX1-3" fmla="*/ 218480 w 295275"/>
              <a:gd name="connsiteY1-4" fmla="*/ 17025 h 599179"/>
              <a:gd name="connsiteX2-5" fmla="*/ 263922 w 295275"/>
              <a:gd name="connsiteY2-6" fmla="*/ 59952 h 599179"/>
              <a:gd name="connsiteX3-7" fmla="*/ 275967 w 295275"/>
              <a:gd name="connsiteY3-8" fmla="*/ 66705 h 599179"/>
              <a:gd name="connsiteX4-9" fmla="*/ 258864 w 295275"/>
              <a:gd name="connsiteY4-10" fmla="*/ 77309 h 599179"/>
              <a:gd name="connsiteX5-11" fmla="*/ 164932 w 295275"/>
              <a:gd name="connsiteY5-12" fmla="*/ 229252 h 599179"/>
              <a:gd name="connsiteX6-13" fmla="*/ 152376 w 295275"/>
              <a:gd name="connsiteY6-14" fmla="*/ 303904 h 599179"/>
              <a:gd name="connsiteX7-15" fmla="*/ 295275 w 295275"/>
              <a:gd name="connsiteY7-16" fmla="*/ 303904 h 599179"/>
              <a:gd name="connsiteX8-17" fmla="*/ 295275 w 295275"/>
              <a:gd name="connsiteY8-18" fmla="*/ 599179 h 599179"/>
              <a:gd name="connsiteX9-19" fmla="*/ 0 w 295275"/>
              <a:gd name="connsiteY9-20" fmla="*/ 599179 h 599179"/>
              <a:gd name="connsiteX10-21" fmla="*/ 0 w 295275"/>
              <a:gd name="connsiteY10-22" fmla="*/ 303904 h 599179"/>
              <a:gd name="connsiteX11-23" fmla="*/ 5952 w 295275"/>
              <a:gd name="connsiteY11-24" fmla="*/ 269304 h 599179"/>
              <a:gd name="connsiteX12-25" fmla="*/ 204540 w 295275"/>
              <a:gd name="connsiteY12-26" fmla="*/ 547 h 599179"/>
              <a:gd name="connsiteX13" fmla="*/ 207995 w 295275"/>
              <a:gd name="connsiteY13" fmla="*/ 0 h 599179"/>
              <a:gd name="connsiteX0-27" fmla="*/ 207995 w 295275"/>
              <a:gd name="connsiteY0-28" fmla="*/ 0 h 599179"/>
              <a:gd name="connsiteX1-29" fmla="*/ 218480 w 295275"/>
              <a:gd name="connsiteY1-30" fmla="*/ 17025 h 599179"/>
              <a:gd name="connsiteX2-31" fmla="*/ 263922 w 295275"/>
              <a:gd name="connsiteY2-32" fmla="*/ 59952 h 599179"/>
              <a:gd name="connsiteX3-33" fmla="*/ 275967 w 295275"/>
              <a:gd name="connsiteY3-34" fmla="*/ 66705 h 599179"/>
              <a:gd name="connsiteX4-35" fmla="*/ 258864 w 295275"/>
              <a:gd name="connsiteY4-36" fmla="*/ 77309 h 599179"/>
              <a:gd name="connsiteX5-37" fmla="*/ 164932 w 295275"/>
              <a:gd name="connsiteY5-38" fmla="*/ 229252 h 599179"/>
              <a:gd name="connsiteX6-39" fmla="*/ 152376 w 295275"/>
              <a:gd name="connsiteY6-40" fmla="*/ 303904 h 599179"/>
              <a:gd name="connsiteX7-41" fmla="*/ 295275 w 295275"/>
              <a:gd name="connsiteY7-42" fmla="*/ 303904 h 599179"/>
              <a:gd name="connsiteX8-43" fmla="*/ 295275 w 295275"/>
              <a:gd name="connsiteY8-44" fmla="*/ 599179 h 599179"/>
              <a:gd name="connsiteX9-45" fmla="*/ 0 w 295275"/>
              <a:gd name="connsiteY9-46" fmla="*/ 599179 h 599179"/>
              <a:gd name="connsiteX10-47" fmla="*/ 0 w 295275"/>
              <a:gd name="connsiteY10-48" fmla="*/ 303904 h 599179"/>
              <a:gd name="connsiteX11-49" fmla="*/ 5952 w 295275"/>
              <a:gd name="connsiteY11-50" fmla="*/ 269304 h 599179"/>
              <a:gd name="connsiteX12-51" fmla="*/ 204540 w 295275"/>
              <a:gd name="connsiteY12-52" fmla="*/ 547 h 599179"/>
              <a:gd name="connsiteX13-53" fmla="*/ 207995 w 295275"/>
              <a:gd name="connsiteY13-54" fmla="*/ 0 h 599179"/>
              <a:gd name="connsiteX0-55" fmla="*/ 207995 w 295275"/>
              <a:gd name="connsiteY0-56" fmla="*/ 0 h 599179"/>
              <a:gd name="connsiteX1-57" fmla="*/ 218480 w 295275"/>
              <a:gd name="connsiteY1-58" fmla="*/ 17025 h 599179"/>
              <a:gd name="connsiteX2-59" fmla="*/ 263922 w 295275"/>
              <a:gd name="connsiteY2-60" fmla="*/ 59952 h 599179"/>
              <a:gd name="connsiteX3-61" fmla="*/ 275967 w 295275"/>
              <a:gd name="connsiteY3-62" fmla="*/ 66705 h 599179"/>
              <a:gd name="connsiteX4-63" fmla="*/ 258864 w 295275"/>
              <a:gd name="connsiteY4-64" fmla="*/ 77309 h 599179"/>
              <a:gd name="connsiteX5-65" fmla="*/ 164932 w 295275"/>
              <a:gd name="connsiteY5-66" fmla="*/ 229252 h 599179"/>
              <a:gd name="connsiteX6-67" fmla="*/ 152376 w 295275"/>
              <a:gd name="connsiteY6-68" fmla="*/ 303904 h 599179"/>
              <a:gd name="connsiteX7-69" fmla="*/ 295275 w 295275"/>
              <a:gd name="connsiteY7-70" fmla="*/ 303904 h 599179"/>
              <a:gd name="connsiteX8-71" fmla="*/ 295275 w 295275"/>
              <a:gd name="connsiteY8-72" fmla="*/ 599179 h 599179"/>
              <a:gd name="connsiteX9-73" fmla="*/ 0 w 295275"/>
              <a:gd name="connsiteY9-74" fmla="*/ 599179 h 599179"/>
              <a:gd name="connsiteX10-75" fmla="*/ 0 w 295275"/>
              <a:gd name="connsiteY10-76" fmla="*/ 303904 h 599179"/>
              <a:gd name="connsiteX11-77" fmla="*/ 5952 w 295275"/>
              <a:gd name="connsiteY11-78" fmla="*/ 269304 h 599179"/>
              <a:gd name="connsiteX12-79" fmla="*/ 204540 w 295275"/>
              <a:gd name="connsiteY12-80" fmla="*/ 547 h 599179"/>
              <a:gd name="connsiteX13-81" fmla="*/ 207995 w 295275"/>
              <a:gd name="connsiteY13-82" fmla="*/ 0 h 599179"/>
              <a:gd name="connsiteX0-83" fmla="*/ 207995 w 295275"/>
              <a:gd name="connsiteY0-84" fmla="*/ 0 h 599179"/>
              <a:gd name="connsiteX1-85" fmla="*/ 218480 w 295275"/>
              <a:gd name="connsiteY1-86" fmla="*/ 17025 h 599179"/>
              <a:gd name="connsiteX2-87" fmla="*/ 263922 w 295275"/>
              <a:gd name="connsiteY2-88" fmla="*/ 59952 h 599179"/>
              <a:gd name="connsiteX3-89" fmla="*/ 275967 w 295275"/>
              <a:gd name="connsiteY3-90" fmla="*/ 66705 h 599179"/>
              <a:gd name="connsiteX4-91" fmla="*/ 258864 w 295275"/>
              <a:gd name="connsiteY4-92" fmla="*/ 77309 h 599179"/>
              <a:gd name="connsiteX5-93" fmla="*/ 152376 w 295275"/>
              <a:gd name="connsiteY5-94" fmla="*/ 303904 h 599179"/>
              <a:gd name="connsiteX6-95" fmla="*/ 295275 w 295275"/>
              <a:gd name="connsiteY6-96" fmla="*/ 303904 h 599179"/>
              <a:gd name="connsiteX7-97" fmla="*/ 295275 w 295275"/>
              <a:gd name="connsiteY7-98" fmla="*/ 599179 h 599179"/>
              <a:gd name="connsiteX8-99" fmla="*/ 0 w 295275"/>
              <a:gd name="connsiteY8-100" fmla="*/ 599179 h 599179"/>
              <a:gd name="connsiteX9-101" fmla="*/ 0 w 295275"/>
              <a:gd name="connsiteY9-102" fmla="*/ 303904 h 599179"/>
              <a:gd name="connsiteX10-103" fmla="*/ 5952 w 295275"/>
              <a:gd name="connsiteY10-104" fmla="*/ 269304 h 599179"/>
              <a:gd name="connsiteX11-105" fmla="*/ 204540 w 295275"/>
              <a:gd name="connsiteY11-106" fmla="*/ 547 h 599179"/>
              <a:gd name="connsiteX12-107" fmla="*/ 207995 w 295275"/>
              <a:gd name="connsiteY12-108" fmla="*/ 0 h 599179"/>
              <a:gd name="connsiteX0-109" fmla="*/ 207995 w 295275"/>
              <a:gd name="connsiteY0-110" fmla="*/ 0 h 599179"/>
              <a:gd name="connsiteX1-111" fmla="*/ 218480 w 295275"/>
              <a:gd name="connsiteY1-112" fmla="*/ 17025 h 599179"/>
              <a:gd name="connsiteX2-113" fmla="*/ 263922 w 295275"/>
              <a:gd name="connsiteY2-114" fmla="*/ 59952 h 599179"/>
              <a:gd name="connsiteX3-115" fmla="*/ 275967 w 295275"/>
              <a:gd name="connsiteY3-116" fmla="*/ 66705 h 599179"/>
              <a:gd name="connsiteX4-117" fmla="*/ 258864 w 295275"/>
              <a:gd name="connsiteY4-118" fmla="*/ 77309 h 599179"/>
              <a:gd name="connsiteX5-119" fmla="*/ 152376 w 295275"/>
              <a:gd name="connsiteY5-120" fmla="*/ 303904 h 599179"/>
              <a:gd name="connsiteX6-121" fmla="*/ 295275 w 295275"/>
              <a:gd name="connsiteY6-122" fmla="*/ 303904 h 599179"/>
              <a:gd name="connsiteX7-123" fmla="*/ 295275 w 295275"/>
              <a:gd name="connsiteY7-124" fmla="*/ 599179 h 599179"/>
              <a:gd name="connsiteX8-125" fmla="*/ 0 w 295275"/>
              <a:gd name="connsiteY8-126" fmla="*/ 599179 h 599179"/>
              <a:gd name="connsiteX9-127" fmla="*/ 0 w 295275"/>
              <a:gd name="connsiteY9-128" fmla="*/ 303904 h 599179"/>
              <a:gd name="connsiteX10-129" fmla="*/ 5952 w 295275"/>
              <a:gd name="connsiteY10-130" fmla="*/ 269304 h 599179"/>
              <a:gd name="connsiteX11-131" fmla="*/ 204540 w 295275"/>
              <a:gd name="connsiteY11-132" fmla="*/ 547 h 599179"/>
              <a:gd name="connsiteX12-133" fmla="*/ 207995 w 295275"/>
              <a:gd name="connsiteY12-134" fmla="*/ 0 h 599179"/>
              <a:gd name="connsiteX0-135" fmla="*/ 207995 w 295275"/>
              <a:gd name="connsiteY0-136" fmla="*/ 0 h 599179"/>
              <a:gd name="connsiteX1-137" fmla="*/ 218480 w 295275"/>
              <a:gd name="connsiteY1-138" fmla="*/ 17025 h 599179"/>
              <a:gd name="connsiteX2-139" fmla="*/ 263922 w 295275"/>
              <a:gd name="connsiteY2-140" fmla="*/ 59952 h 599179"/>
              <a:gd name="connsiteX3-141" fmla="*/ 275967 w 295275"/>
              <a:gd name="connsiteY3-142" fmla="*/ 66705 h 599179"/>
              <a:gd name="connsiteX4-143" fmla="*/ 152376 w 295275"/>
              <a:gd name="connsiteY4-144" fmla="*/ 303904 h 599179"/>
              <a:gd name="connsiteX5-145" fmla="*/ 295275 w 295275"/>
              <a:gd name="connsiteY5-146" fmla="*/ 303904 h 599179"/>
              <a:gd name="connsiteX6-147" fmla="*/ 295275 w 295275"/>
              <a:gd name="connsiteY6-148" fmla="*/ 599179 h 599179"/>
              <a:gd name="connsiteX7-149" fmla="*/ 0 w 295275"/>
              <a:gd name="connsiteY7-150" fmla="*/ 599179 h 599179"/>
              <a:gd name="connsiteX8-151" fmla="*/ 0 w 295275"/>
              <a:gd name="connsiteY8-152" fmla="*/ 303904 h 599179"/>
              <a:gd name="connsiteX9-153" fmla="*/ 5952 w 295275"/>
              <a:gd name="connsiteY9-154" fmla="*/ 269304 h 599179"/>
              <a:gd name="connsiteX10-155" fmla="*/ 204540 w 295275"/>
              <a:gd name="connsiteY10-156" fmla="*/ 547 h 599179"/>
              <a:gd name="connsiteX11-157" fmla="*/ 207995 w 295275"/>
              <a:gd name="connsiteY11-158" fmla="*/ 0 h 599179"/>
              <a:gd name="connsiteX0-159" fmla="*/ 207995 w 295275"/>
              <a:gd name="connsiteY0-160" fmla="*/ 0 h 599179"/>
              <a:gd name="connsiteX1-161" fmla="*/ 218480 w 295275"/>
              <a:gd name="connsiteY1-162" fmla="*/ 17025 h 599179"/>
              <a:gd name="connsiteX2-163" fmla="*/ 263922 w 295275"/>
              <a:gd name="connsiteY2-164" fmla="*/ 59952 h 599179"/>
              <a:gd name="connsiteX3-165" fmla="*/ 275967 w 295275"/>
              <a:gd name="connsiteY3-166" fmla="*/ 66705 h 599179"/>
              <a:gd name="connsiteX4-167" fmla="*/ 152376 w 295275"/>
              <a:gd name="connsiteY4-168" fmla="*/ 303904 h 599179"/>
              <a:gd name="connsiteX5-169" fmla="*/ 295275 w 295275"/>
              <a:gd name="connsiteY5-170" fmla="*/ 303904 h 599179"/>
              <a:gd name="connsiteX6-171" fmla="*/ 295275 w 295275"/>
              <a:gd name="connsiteY6-172" fmla="*/ 599179 h 599179"/>
              <a:gd name="connsiteX7-173" fmla="*/ 0 w 295275"/>
              <a:gd name="connsiteY7-174" fmla="*/ 599179 h 599179"/>
              <a:gd name="connsiteX8-175" fmla="*/ 0 w 295275"/>
              <a:gd name="connsiteY8-176" fmla="*/ 303904 h 599179"/>
              <a:gd name="connsiteX9-177" fmla="*/ 5952 w 295275"/>
              <a:gd name="connsiteY9-178" fmla="*/ 269304 h 599179"/>
              <a:gd name="connsiteX10-179" fmla="*/ 204540 w 295275"/>
              <a:gd name="connsiteY10-180" fmla="*/ 547 h 599179"/>
              <a:gd name="connsiteX11-181" fmla="*/ 207995 w 295275"/>
              <a:gd name="connsiteY11-182" fmla="*/ 0 h 599179"/>
              <a:gd name="connsiteX0-183" fmla="*/ 207995 w 295275"/>
              <a:gd name="connsiteY0-184" fmla="*/ 0 h 599179"/>
              <a:gd name="connsiteX1-185" fmla="*/ 218480 w 295275"/>
              <a:gd name="connsiteY1-186" fmla="*/ 17025 h 599179"/>
              <a:gd name="connsiteX2-187" fmla="*/ 263922 w 295275"/>
              <a:gd name="connsiteY2-188" fmla="*/ 59952 h 599179"/>
              <a:gd name="connsiteX3-189" fmla="*/ 275967 w 295275"/>
              <a:gd name="connsiteY3-190" fmla="*/ 66705 h 599179"/>
              <a:gd name="connsiteX4-191" fmla="*/ 152376 w 295275"/>
              <a:gd name="connsiteY4-192" fmla="*/ 303904 h 599179"/>
              <a:gd name="connsiteX5-193" fmla="*/ 295275 w 295275"/>
              <a:gd name="connsiteY5-194" fmla="*/ 303904 h 599179"/>
              <a:gd name="connsiteX6-195" fmla="*/ 295275 w 295275"/>
              <a:gd name="connsiteY6-196" fmla="*/ 599179 h 599179"/>
              <a:gd name="connsiteX7-197" fmla="*/ 0 w 295275"/>
              <a:gd name="connsiteY7-198" fmla="*/ 599179 h 599179"/>
              <a:gd name="connsiteX8-199" fmla="*/ 0 w 295275"/>
              <a:gd name="connsiteY8-200" fmla="*/ 303904 h 599179"/>
              <a:gd name="connsiteX9-201" fmla="*/ 5952 w 295275"/>
              <a:gd name="connsiteY9-202" fmla="*/ 269304 h 599179"/>
              <a:gd name="connsiteX10-203" fmla="*/ 204540 w 295275"/>
              <a:gd name="connsiteY10-204" fmla="*/ 547 h 599179"/>
              <a:gd name="connsiteX11-205" fmla="*/ 207995 w 295275"/>
              <a:gd name="connsiteY11-206" fmla="*/ 0 h 599179"/>
              <a:gd name="connsiteX0-207" fmla="*/ 207995 w 295275"/>
              <a:gd name="connsiteY0-208" fmla="*/ 0 h 599179"/>
              <a:gd name="connsiteX1-209" fmla="*/ 218480 w 295275"/>
              <a:gd name="connsiteY1-210" fmla="*/ 17025 h 599179"/>
              <a:gd name="connsiteX2-211" fmla="*/ 263922 w 295275"/>
              <a:gd name="connsiteY2-212" fmla="*/ 59952 h 599179"/>
              <a:gd name="connsiteX3-213" fmla="*/ 275967 w 295275"/>
              <a:gd name="connsiteY3-214" fmla="*/ 66705 h 599179"/>
              <a:gd name="connsiteX4-215" fmla="*/ 152376 w 295275"/>
              <a:gd name="connsiteY4-216" fmla="*/ 303904 h 599179"/>
              <a:gd name="connsiteX5-217" fmla="*/ 295275 w 295275"/>
              <a:gd name="connsiteY5-218" fmla="*/ 303904 h 599179"/>
              <a:gd name="connsiteX6-219" fmla="*/ 295275 w 295275"/>
              <a:gd name="connsiteY6-220" fmla="*/ 599179 h 599179"/>
              <a:gd name="connsiteX7-221" fmla="*/ 0 w 295275"/>
              <a:gd name="connsiteY7-222" fmla="*/ 599179 h 599179"/>
              <a:gd name="connsiteX8-223" fmla="*/ 0 w 295275"/>
              <a:gd name="connsiteY8-224" fmla="*/ 303904 h 599179"/>
              <a:gd name="connsiteX9-225" fmla="*/ 5952 w 295275"/>
              <a:gd name="connsiteY9-226" fmla="*/ 269304 h 599179"/>
              <a:gd name="connsiteX10-227" fmla="*/ 204540 w 295275"/>
              <a:gd name="connsiteY10-228" fmla="*/ 547 h 599179"/>
              <a:gd name="connsiteX11-229" fmla="*/ 207995 w 295275"/>
              <a:gd name="connsiteY11-230" fmla="*/ 0 h 599179"/>
              <a:gd name="connsiteX0-231" fmla="*/ 207995 w 295275"/>
              <a:gd name="connsiteY0-232" fmla="*/ 0 h 599179"/>
              <a:gd name="connsiteX1-233" fmla="*/ 218480 w 295275"/>
              <a:gd name="connsiteY1-234" fmla="*/ 17025 h 599179"/>
              <a:gd name="connsiteX2-235" fmla="*/ 263922 w 295275"/>
              <a:gd name="connsiteY2-236" fmla="*/ 59952 h 599179"/>
              <a:gd name="connsiteX3-237" fmla="*/ 275967 w 295275"/>
              <a:gd name="connsiteY3-238" fmla="*/ 66705 h 599179"/>
              <a:gd name="connsiteX4-239" fmla="*/ 152376 w 295275"/>
              <a:gd name="connsiteY4-240" fmla="*/ 303904 h 599179"/>
              <a:gd name="connsiteX5-241" fmla="*/ 295275 w 295275"/>
              <a:gd name="connsiteY5-242" fmla="*/ 303904 h 599179"/>
              <a:gd name="connsiteX6-243" fmla="*/ 295275 w 295275"/>
              <a:gd name="connsiteY6-244" fmla="*/ 599179 h 599179"/>
              <a:gd name="connsiteX7-245" fmla="*/ 0 w 295275"/>
              <a:gd name="connsiteY7-246" fmla="*/ 599179 h 599179"/>
              <a:gd name="connsiteX8-247" fmla="*/ 0 w 295275"/>
              <a:gd name="connsiteY8-248" fmla="*/ 303904 h 599179"/>
              <a:gd name="connsiteX9-249" fmla="*/ 204540 w 295275"/>
              <a:gd name="connsiteY9-250" fmla="*/ 547 h 599179"/>
              <a:gd name="connsiteX10-251" fmla="*/ 207995 w 295275"/>
              <a:gd name="connsiteY10-252" fmla="*/ 0 h 599179"/>
              <a:gd name="connsiteX0-253" fmla="*/ 207995 w 295275"/>
              <a:gd name="connsiteY0-254" fmla="*/ 0 h 599179"/>
              <a:gd name="connsiteX1-255" fmla="*/ 218480 w 295275"/>
              <a:gd name="connsiteY1-256" fmla="*/ 17025 h 599179"/>
              <a:gd name="connsiteX2-257" fmla="*/ 263922 w 295275"/>
              <a:gd name="connsiteY2-258" fmla="*/ 59952 h 599179"/>
              <a:gd name="connsiteX3-259" fmla="*/ 275967 w 295275"/>
              <a:gd name="connsiteY3-260" fmla="*/ 66705 h 599179"/>
              <a:gd name="connsiteX4-261" fmla="*/ 152376 w 295275"/>
              <a:gd name="connsiteY4-262" fmla="*/ 303904 h 599179"/>
              <a:gd name="connsiteX5-263" fmla="*/ 295275 w 295275"/>
              <a:gd name="connsiteY5-264" fmla="*/ 303904 h 599179"/>
              <a:gd name="connsiteX6-265" fmla="*/ 295275 w 295275"/>
              <a:gd name="connsiteY6-266" fmla="*/ 599179 h 599179"/>
              <a:gd name="connsiteX7-267" fmla="*/ 0 w 295275"/>
              <a:gd name="connsiteY7-268" fmla="*/ 599179 h 599179"/>
              <a:gd name="connsiteX8-269" fmla="*/ 0 w 295275"/>
              <a:gd name="connsiteY8-270" fmla="*/ 303904 h 599179"/>
              <a:gd name="connsiteX9-271" fmla="*/ 204540 w 295275"/>
              <a:gd name="connsiteY9-272" fmla="*/ 547 h 599179"/>
              <a:gd name="connsiteX10-273" fmla="*/ 207995 w 295275"/>
              <a:gd name="connsiteY10-274" fmla="*/ 0 h 599179"/>
              <a:gd name="connsiteX0-275" fmla="*/ 207995 w 295275"/>
              <a:gd name="connsiteY0-276" fmla="*/ 0 h 599179"/>
              <a:gd name="connsiteX1-277" fmla="*/ 218480 w 295275"/>
              <a:gd name="connsiteY1-278" fmla="*/ 17025 h 599179"/>
              <a:gd name="connsiteX2-279" fmla="*/ 263922 w 295275"/>
              <a:gd name="connsiteY2-280" fmla="*/ 59952 h 599179"/>
              <a:gd name="connsiteX3-281" fmla="*/ 275967 w 295275"/>
              <a:gd name="connsiteY3-282" fmla="*/ 66705 h 599179"/>
              <a:gd name="connsiteX4-283" fmla="*/ 152376 w 295275"/>
              <a:gd name="connsiteY4-284" fmla="*/ 303904 h 599179"/>
              <a:gd name="connsiteX5-285" fmla="*/ 295275 w 295275"/>
              <a:gd name="connsiteY5-286" fmla="*/ 303904 h 599179"/>
              <a:gd name="connsiteX6-287" fmla="*/ 295275 w 295275"/>
              <a:gd name="connsiteY6-288" fmla="*/ 599179 h 599179"/>
              <a:gd name="connsiteX7-289" fmla="*/ 0 w 295275"/>
              <a:gd name="connsiteY7-290" fmla="*/ 599179 h 599179"/>
              <a:gd name="connsiteX8-291" fmla="*/ 0 w 295275"/>
              <a:gd name="connsiteY8-292" fmla="*/ 303904 h 599179"/>
              <a:gd name="connsiteX9-293" fmla="*/ 207995 w 295275"/>
              <a:gd name="connsiteY9-294" fmla="*/ 0 h 599179"/>
              <a:gd name="connsiteX0-295" fmla="*/ 207995 w 295275"/>
              <a:gd name="connsiteY0-296" fmla="*/ 0 h 599179"/>
              <a:gd name="connsiteX1-297" fmla="*/ 218480 w 295275"/>
              <a:gd name="connsiteY1-298" fmla="*/ 17025 h 599179"/>
              <a:gd name="connsiteX2-299" fmla="*/ 263922 w 295275"/>
              <a:gd name="connsiteY2-300" fmla="*/ 59952 h 599179"/>
              <a:gd name="connsiteX3-301" fmla="*/ 275967 w 295275"/>
              <a:gd name="connsiteY3-302" fmla="*/ 66705 h 599179"/>
              <a:gd name="connsiteX4-303" fmla="*/ 152376 w 295275"/>
              <a:gd name="connsiteY4-304" fmla="*/ 303904 h 599179"/>
              <a:gd name="connsiteX5-305" fmla="*/ 295275 w 295275"/>
              <a:gd name="connsiteY5-306" fmla="*/ 303904 h 599179"/>
              <a:gd name="connsiteX6-307" fmla="*/ 295275 w 295275"/>
              <a:gd name="connsiteY6-308" fmla="*/ 599179 h 599179"/>
              <a:gd name="connsiteX7-309" fmla="*/ 0 w 295275"/>
              <a:gd name="connsiteY7-310" fmla="*/ 599179 h 599179"/>
              <a:gd name="connsiteX8-311" fmla="*/ 0 w 295275"/>
              <a:gd name="connsiteY8-312" fmla="*/ 303904 h 599179"/>
              <a:gd name="connsiteX9-313" fmla="*/ 207995 w 295275"/>
              <a:gd name="connsiteY9-314" fmla="*/ 0 h 599179"/>
              <a:gd name="connsiteX0-315" fmla="*/ 207995 w 295275"/>
              <a:gd name="connsiteY0-316" fmla="*/ 0 h 599179"/>
              <a:gd name="connsiteX1-317" fmla="*/ 218480 w 295275"/>
              <a:gd name="connsiteY1-318" fmla="*/ 17025 h 599179"/>
              <a:gd name="connsiteX2-319" fmla="*/ 263922 w 295275"/>
              <a:gd name="connsiteY2-320" fmla="*/ 59952 h 599179"/>
              <a:gd name="connsiteX3-321" fmla="*/ 275967 w 295275"/>
              <a:gd name="connsiteY3-322" fmla="*/ 66705 h 599179"/>
              <a:gd name="connsiteX4-323" fmla="*/ 152376 w 295275"/>
              <a:gd name="connsiteY4-324" fmla="*/ 303904 h 599179"/>
              <a:gd name="connsiteX5-325" fmla="*/ 295275 w 295275"/>
              <a:gd name="connsiteY5-326" fmla="*/ 303904 h 599179"/>
              <a:gd name="connsiteX6-327" fmla="*/ 295275 w 295275"/>
              <a:gd name="connsiteY6-328" fmla="*/ 599179 h 599179"/>
              <a:gd name="connsiteX7-329" fmla="*/ 0 w 295275"/>
              <a:gd name="connsiteY7-330" fmla="*/ 599179 h 599179"/>
              <a:gd name="connsiteX8-331" fmla="*/ 0 w 295275"/>
              <a:gd name="connsiteY8-332" fmla="*/ 303904 h 599179"/>
              <a:gd name="connsiteX9-333" fmla="*/ 207995 w 295275"/>
              <a:gd name="connsiteY9-334" fmla="*/ 0 h 599179"/>
              <a:gd name="connsiteX0-335" fmla="*/ 207995 w 295275"/>
              <a:gd name="connsiteY0-336" fmla="*/ 0 h 599179"/>
              <a:gd name="connsiteX1-337" fmla="*/ 218480 w 295275"/>
              <a:gd name="connsiteY1-338" fmla="*/ 17025 h 599179"/>
              <a:gd name="connsiteX2-339" fmla="*/ 263922 w 295275"/>
              <a:gd name="connsiteY2-340" fmla="*/ 59952 h 599179"/>
              <a:gd name="connsiteX3-341" fmla="*/ 275967 w 295275"/>
              <a:gd name="connsiteY3-342" fmla="*/ 66705 h 599179"/>
              <a:gd name="connsiteX4-343" fmla="*/ 152376 w 295275"/>
              <a:gd name="connsiteY4-344" fmla="*/ 303904 h 599179"/>
              <a:gd name="connsiteX5-345" fmla="*/ 295275 w 295275"/>
              <a:gd name="connsiteY5-346" fmla="*/ 303904 h 599179"/>
              <a:gd name="connsiteX6-347" fmla="*/ 295275 w 295275"/>
              <a:gd name="connsiteY6-348" fmla="*/ 599179 h 599179"/>
              <a:gd name="connsiteX7-349" fmla="*/ 0 w 295275"/>
              <a:gd name="connsiteY7-350" fmla="*/ 599179 h 599179"/>
              <a:gd name="connsiteX8-351" fmla="*/ 0 w 295275"/>
              <a:gd name="connsiteY8-352" fmla="*/ 303904 h 599179"/>
              <a:gd name="connsiteX9-353" fmla="*/ 207995 w 295275"/>
              <a:gd name="connsiteY9-354" fmla="*/ 0 h 599179"/>
              <a:gd name="connsiteX0-355" fmla="*/ 207995 w 295275"/>
              <a:gd name="connsiteY0-356" fmla="*/ 0 h 599179"/>
              <a:gd name="connsiteX1-357" fmla="*/ 218480 w 295275"/>
              <a:gd name="connsiteY1-358" fmla="*/ 17025 h 599179"/>
              <a:gd name="connsiteX2-359" fmla="*/ 263922 w 295275"/>
              <a:gd name="connsiteY2-360" fmla="*/ 59952 h 599179"/>
              <a:gd name="connsiteX3-361" fmla="*/ 275967 w 295275"/>
              <a:gd name="connsiteY3-362" fmla="*/ 66705 h 599179"/>
              <a:gd name="connsiteX4-363" fmla="*/ 152376 w 295275"/>
              <a:gd name="connsiteY4-364" fmla="*/ 303904 h 599179"/>
              <a:gd name="connsiteX5-365" fmla="*/ 295275 w 295275"/>
              <a:gd name="connsiteY5-366" fmla="*/ 303904 h 599179"/>
              <a:gd name="connsiteX6-367" fmla="*/ 295275 w 295275"/>
              <a:gd name="connsiteY6-368" fmla="*/ 599179 h 599179"/>
              <a:gd name="connsiteX7-369" fmla="*/ 0 w 295275"/>
              <a:gd name="connsiteY7-370" fmla="*/ 599179 h 599179"/>
              <a:gd name="connsiteX8-371" fmla="*/ 0 w 295275"/>
              <a:gd name="connsiteY8-372" fmla="*/ 303904 h 599179"/>
              <a:gd name="connsiteX9-373" fmla="*/ 207995 w 295275"/>
              <a:gd name="connsiteY9-374" fmla="*/ 0 h 599179"/>
              <a:gd name="connsiteX0-375" fmla="*/ 207995 w 295275"/>
              <a:gd name="connsiteY0-376" fmla="*/ 0 h 599179"/>
              <a:gd name="connsiteX1-377" fmla="*/ 218480 w 295275"/>
              <a:gd name="connsiteY1-378" fmla="*/ 17025 h 599179"/>
              <a:gd name="connsiteX2-379" fmla="*/ 263922 w 295275"/>
              <a:gd name="connsiteY2-380" fmla="*/ 59952 h 599179"/>
              <a:gd name="connsiteX3-381" fmla="*/ 275967 w 295275"/>
              <a:gd name="connsiteY3-382" fmla="*/ 66705 h 599179"/>
              <a:gd name="connsiteX4-383" fmla="*/ 152376 w 295275"/>
              <a:gd name="connsiteY4-384" fmla="*/ 303904 h 599179"/>
              <a:gd name="connsiteX5-385" fmla="*/ 295275 w 295275"/>
              <a:gd name="connsiteY5-386" fmla="*/ 303904 h 599179"/>
              <a:gd name="connsiteX6-387" fmla="*/ 295275 w 295275"/>
              <a:gd name="connsiteY6-388" fmla="*/ 599179 h 599179"/>
              <a:gd name="connsiteX7-389" fmla="*/ 0 w 295275"/>
              <a:gd name="connsiteY7-390" fmla="*/ 599179 h 599179"/>
              <a:gd name="connsiteX8-391" fmla="*/ 0 w 295275"/>
              <a:gd name="connsiteY8-392" fmla="*/ 303904 h 599179"/>
              <a:gd name="connsiteX9-393" fmla="*/ 207995 w 295275"/>
              <a:gd name="connsiteY9-394" fmla="*/ 0 h 599179"/>
              <a:gd name="connsiteX0-395" fmla="*/ 207995 w 295275"/>
              <a:gd name="connsiteY0-396" fmla="*/ 0 h 599179"/>
              <a:gd name="connsiteX1-397" fmla="*/ 218480 w 295275"/>
              <a:gd name="connsiteY1-398" fmla="*/ 17025 h 599179"/>
              <a:gd name="connsiteX2-399" fmla="*/ 263922 w 295275"/>
              <a:gd name="connsiteY2-400" fmla="*/ 59952 h 599179"/>
              <a:gd name="connsiteX3-401" fmla="*/ 275967 w 295275"/>
              <a:gd name="connsiteY3-402" fmla="*/ 66705 h 599179"/>
              <a:gd name="connsiteX4-403" fmla="*/ 152376 w 295275"/>
              <a:gd name="connsiteY4-404" fmla="*/ 303904 h 599179"/>
              <a:gd name="connsiteX5-405" fmla="*/ 295275 w 295275"/>
              <a:gd name="connsiteY5-406" fmla="*/ 303904 h 599179"/>
              <a:gd name="connsiteX6-407" fmla="*/ 295275 w 295275"/>
              <a:gd name="connsiteY6-408" fmla="*/ 599179 h 599179"/>
              <a:gd name="connsiteX7-409" fmla="*/ 0 w 295275"/>
              <a:gd name="connsiteY7-410" fmla="*/ 599179 h 599179"/>
              <a:gd name="connsiteX8-411" fmla="*/ 0 w 295275"/>
              <a:gd name="connsiteY8-412" fmla="*/ 303904 h 599179"/>
              <a:gd name="connsiteX9-413" fmla="*/ 207995 w 295275"/>
              <a:gd name="connsiteY9-414" fmla="*/ 0 h 599179"/>
              <a:gd name="connsiteX0-415" fmla="*/ 207995 w 295275"/>
              <a:gd name="connsiteY0-416" fmla="*/ 0 h 599179"/>
              <a:gd name="connsiteX1-417" fmla="*/ 218480 w 295275"/>
              <a:gd name="connsiteY1-418" fmla="*/ 17025 h 599179"/>
              <a:gd name="connsiteX2-419" fmla="*/ 263922 w 295275"/>
              <a:gd name="connsiteY2-420" fmla="*/ 59952 h 599179"/>
              <a:gd name="connsiteX3-421" fmla="*/ 275967 w 295275"/>
              <a:gd name="connsiteY3-422" fmla="*/ 66705 h 599179"/>
              <a:gd name="connsiteX4-423" fmla="*/ 152376 w 295275"/>
              <a:gd name="connsiteY4-424" fmla="*/ 303904 h 599179"/>
              <a:gd name="connsiteX5-425" fmla="*/ 295275 w 295275"/>
              <a:gd name="connsiteY5-426" fmla="*/ 303904 h 599179"/>
              <a:gd name="connsiteX6-427" fmla="*/ 295275 w 295275"/>
              <a:gd name="connsiteY6-428" fmla="*/ 599179 h 599179"/>
              <a:gd name="connsiteX7-429" fmla="*/ 0 w 295275"/>
              <a:gd name="connsiteY7-430" fmla="*/ 599179 h 599179"/>
              <a:gd name="connsiteX8-431" fmla="*/ 0 w 295275"/>
              <a:gd name="connsiteY8-432" fmla="*/ 334942 h 599179"/>
              <a:gd name="connsiteX9-433" fmla="*/ 207995 w 295275"/>
              <a:gd name="connsiteY9-434" fmla="*/ 0 h 599179"/>
              <a:gd name="connsiteX0-435" fmla="*/ 207995 w 295275"/>
              <a:gd name="connsiteY0-436" fmla="*/ 0 h 599179"/>
              <a:gd name="connsiteX1-437" fmla="*/ 218480 w 295275"/>
              <a:gd name="connsiteY1-438" fmla="*/ 17025 h 599179"/>
              <a:gd name="connsiteX2-439" fmla="*/ 263922 w 295275"/>
              <a:gd name="connsiteY2-440" fmla="*/ 59952 h 599179"/>
              <a:gd name="connsiteX3-441" fmla="*/ 275967 w 295275"/>
              <a:gd name="connsiteY3-442" fmla="*/ 66705 h 599179"/>
              <a:gd name="connsiteX4-443" fmla="*/ 152376 w 295275"/>
              <a:gd name="connsiteY4-444" fmla="*/ 303904 h 599179"/>
              <a:gd name="connsiteX5-445" fmla="*/ 295275 w 295275"/>
              <a:gd name="connsiteY5-446" fmla="*/ 303904 h 599179"/>
              <a:gd name="connsiteX6-447" fmla="*/ 295275 w 295275"/>
              <a:gd name="connsiteY6-448" fmla="*/ 599179 h 599179"/>
              <a:gd name="connsiteX7-449" fmla="*/ 0 w 295275"/>
              <a:gd name="connsiteY7-450" fmla="*/ 599179 h 599179"/>
              <a:gd name="connsiteX8-451" fmla="*/ 0 w 295275"/>
              <a:gd name="connsiteY8-452" fmla="*/ 334942 h 599179"/>
              <a:gd name="connsiteX9-453" fmla="*/ 207995 w 295275"/>
              <a:gd name="connsiteY9-454" fmla="*/ 0 h 599179"/>
              <a:gd name="connsiteX0-455" fmla="*/ 207995 w 295275"/>
              <a:gd name="connsiteY0-456" fmla="*/ 0 h 599179"/>
              <a:gd name="connsiteX1-457" fmla="*/ 218480 w 295275"/>
              <a:gd name="connsiteY1-458" fmla="*/ 17025 h 599179"/>
              <a:gd name="connsiteX2-459" fmla="*/ 263922 w 295275"/>
              <a:gd name="connsiteY2-460" fmla="*/ 59952 h 599179"/>
              <a:gd name="connsiteX3-461" fmla="*/ 275967 w 295275"/>
              <a:gd name="connsiteY3-462" fmla="*/ 66705 h 599179"/>
              <a:gd name="connsiteX4-463" fmla="*/ 152376 w 295275"/>
              <a:gd name="connsiteY4-464" fmla="*/ 303904 h 599179"/>
              <a:gd name="connsiteX5-465" fmla="*/ 295275 w 295275"/>
              <a:gd name="connsiteY5-466" fmla="*/ 303904 h 599179"/>
              <a:gd name="connsiteX6-467" fmla="*/ 295275 w 295275"/>
              <a:gd name="connsiteY6-468" fmla="*/ 599179 h 599179"/>
              <a:gd name="connsiteX7-469" fmla="*/ 0 w 295275"/>
              <a:gd name="connsiteY7-470" fmla="*/ 599179 h 599179"/>
              <a:gd name="connsiteX8-471" fmla="*/ 0 w 295275"/>
              <a:gd name="connsiteY8-472" fmla="*/ 334942 h 599179"/>
              <a:gd name="connsiteX9-473" fmla="*/ 207995 w 295275"/>
              <a:gd name="connsiteY9-474" fmla="*/ 0 h 599179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19" y="connsiteY9-20"/>
              </a:cxn>
            </a:cxnLst>
            <a:rect l="l" t="t" r="r" b="b"/>
            <a:pathLst>
              <a:path w="295275" h="599179">
                <a:moveTo>
                  <a:pt x="207995" y="0"/>
                </a:moveTo>
                <a:lnTo>
                  <a:pt x="218480" y="17025"/>
                </a:lnTo>
                <a:cubicBezTo>
                  <a:pt x="231034" y="32364"/>
                  <a:pt x="246314" y="46986"/>
                  <a:pt x="263922" y="59952"/>
                </a:cubicBezTo>
                <a:lnTo>
                  <a:pt x="275967" y="66705"/>
                </a:lnTo>
                <a:cubicBezTo>
                  <a:pt x="274744" y="66607"/>
                  <a:pt x="166924" y="148026"/>
                  <a:pt x="152376" y="303904"/>
                </a:cubicBezTo>
                <a:lnTo>
                  <a:pt x="295275" y="303904"/>
                </a:lnTo>
                <a:lnTo>
                  <a:pt x="295275" y="599179"/>
                </a:lnTo>
                <a:lnTo>
                  <a:pt x="0" y="599179"/>
                </a:lnTo>
                <a:lnTo>
                  <a:pt x="0" y="334942"/>
                </a:lnTo>
                <a:cubicBezTo>
                  <a:pt x="10368" y="113589"/>
                  <a:pt x="207637" y="2353"/>
                  <a:pt x="207995" y="0"/>
                </a:cubicBezTo>
                <a:close/>
              </a:path>
            </a:pathLst>
          </a:custGeom>
          <a:solidFill>
            <a:schemeClr val="accent1">
              <a:alpha val="80000"/>
            </a:schemeClr>
          </a:solidFill>
          <a:ln w="31750" cap="rnd">
            <a:noFill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>
              <a:lnSpc>
                <a:spcPct val="120000"/>
              </a:lnSpc>
            </a:pPr>
            <a:endParaRPr lang="zh-CN" altLang="en-US" sz="1350"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27" name="任意多边形: 形状 13"/>
          <p:cNvSpPr>
            <a:spLocks noChangeAspect="1"/>
          </p:cNvSpPr>
          <p:nvPr>
            <p:custDataLst>
              <p:tags r:id="rId5"/>
            </p:custDataLst>
          </p:nvPr>
        </p:nvSpPr>
        <p:spPr>
          <a:xfrm rot="10800000" flipH="1" flipV="1">
            <a:off x="1396841" y="1970723"/>
            <a:ext cx="211455" cy="429101"/>
          </a:xfrm>
          <a:custGeom>
            <a:avLst/>
            <a:gdLst>
              <a:gd name="connsiteX0" fmla="*/ 207995 w 295275"/>
              <a:gd name="connsiteY0" fmla="*/ 0 h 599179"/>
              <a:gd name="connsiteX1" fmla="*/ 218480 w 295275"/>
              <a:gd name="connsiteY1" fmla="*/ 17025 h 599179"/>
              <a:gd name="connsiteX2" fmla="*/ 263922 w 295275"/>
              <a:gd name="connsiteY2" fmla="*/ 59952 h 599179"/>
              <a:gd name="connsiteX3" fmla="*/ 275967 w 295275"/>
              <a:gd name="connsiteY3" fmla="*/ 66705 h 599179"/>
              <a:gd name="connsiteX4" fmla="*/ 258864 w 295275"/>
              <a:gd name="connsiteY4" fmla="*/ 77309 h 599179"/>
              <a:gd name="connsiteX5" fmla="*/ 164932 w 295275"/>
              <a:gd name="connsiteY5" fmla="*/ 229252 h 599179"/>
              <a:gd name="connsiteX6" fmla="*/ 145322 w 295275"/>
              <a:gd name="connsiteY6" fmla="*/ 303904 h 599179"/>
              <a:gd name="connsiteX7" fmla="*/ 295275 w 295275"/>
              <a:gd name="connsiteY7" fmla="*/ 303904 h 599179"/>
              <a:gd name="connsiteX8" fmla="*/ 295275 w 295275"/>
              <a:gd name="connsiteY8" fmla="*/ 599179 h 599179"/>
              <a:gd name="connsiteX9" fmla="*/ 0 w 295275"/>
              <a:gd name="connsiteY9" fmla="*/ 599179 h 599179"/>
              <a:gd name="connsiteX10" fmla="*/ 0 w 295275"/>
              <a:gd name="connsiteY10" fmla="*/ 303904 h 599179"/>
              <a:gd name="connsiteX11" fmla="*/ 5952 w 295275"/>
              <a:gd name="connsiteY11" fmla="*/ 269304 h 599179"/>
              <a:gd name="connsiteX12" fmla="*/ 204540 w 295275"/>
              <a:gd name="connsiteY12" fmla="*/ 547 h 599179"/>
              <a:gd name="connsiteX0-1" fmla="*/ 207995 w 295275"/>
              <a:gd name="connsiteY0-2" fmla="*/ 0 h 599179"/>
              <a:gd name="connsiteX1-3" fmla="*/ 218480 w 295275"/>
              <a:gd name="connsiteY1-4" fmla="*/ 17025 h 599179"/>
              <a:gd name="connsiteX2-5" fmla="*/ 263922 w 295275"/>
              <a:gd name="connsiteY2-6" fmla="*/ 59952 h 599179"/>
              <a:gd name="connsiteX3-7" fmla="*/ 275967 w 295275"/>
              <a:gd name="connsiteY3-8" fmla="*/ 66705 h 599179"/>
              <a:gd name="connsiteX4-9" fmla="*/ 258864 w 295275"/>
              <a:gd name="connsiteY4-10" fmla="*/ 77309 h 599179"/>
              <a:gd name="connsiteX5-11" fmla="*/ 164932 w 295275"/>
              <a:gd name="connsiteY5-12" fmla="*/ 229252 h 599179"/>
              <a:gd name="connsiteX6-13" fmla="*/ 152376 w 295275"/>
              <a:gd name="connsiteY6-14" fmla="*/ 303904 h 599179"/>
              <a:gd name="connsiteX7-15" fmla="*/ 295275 w 295275"/>
              <a:gd name="connsiteY7-16" fmla="*/ 303904 h 599179"/>
              <a:gd name="connsiteX8-17" fmla="*/ 295275 w 295275"/>
              <a:gd name="connsiteY8-18" fmla="*/ 599179 h 599179"/>
              <a:gd name="connsiteX9-19" fmla="*/ 0 w 295275"/>
              <a:gd name="connsiteY9-20" fmla="*/ 599179 h 599179"/>
              <a:gd name="connsiteX10-21" fmla="*/ 0 w 295275"/>
              <a:gd name="connsiteY10-22" fmla="*/ 303904 h 599179"/>
              <a:gd name="connsiteX11-23" fmla="*/ 5952 w 295275"/>
              <a:gd name="connsiteY11-24" fmla="*/ 269304 h 599179"/>
              <a:gd name="connsiteX12-25" fmla="*/ 204540 w 295275"/>
              <a:gd name="connsiteY12-26" fmla="*/ 547 h 599179"/>
              <a:gd name="connsiteX13" fmla="*/ 207995 w 295275"/>
              <a:gd name="connsiteY13" fmla="*/ 0 h 599179"/>
              <a:gd name="connsiteX0-27" fmla="*/ 207995 w 295275"/>
              <a:gd name="connsiteY0-28" fmla="*/ 0 h 599179"/>
              <a:gd name="connsiteX1-29" fmla="*/ 218480 w 295275"/>
              <a:gd name="connsiteY1-30" fmla="*/ 17025 h 599179"/>
              <a:gd name="connsiteX2-31" fmla="*/ 263922 w 295275"/>
              <a:gd name="connsiteY2-32" fmla="*/ 59952 h 599179"/>
              <a:gd name="connsiteX3-33" fmla="*/ 275967 w 295275"/>
              <a:gd name="connsiteY3-34" fmla="*/ 66705 h 599179"/>
              <a:gd name="connsiteX4-35" fmla="*/ 258864 w 295275"/>
              <a:gd name="connsiteY4-36" fmla="*/ 77309 h 599179"/>
              <a:gd name="connsiteX5-37" fmla="*/ 164932 w 295275"/>
              <a:gd name="connsiteY5-38" fmla="*/ 229252 h 599179"/>
              <a:gd name="connsiteX6-39" fmla="*/ 152376 w 295275"/>
              <a:gd name="connsiteY6-40" fmla="*/ 303904 h 599179"/>
              <a:gd name="connsiteX7-41" fmla="*/ 295275 w 295275"/>
              <a:gd name="connsiteY7-42" fmla="*/ 303904 h 599179"/>
              <a:gd name="connsiteX8-43" fmla="*/ 295275 w 295275"/>
              <a:gd name="connsiteY8-44" fmla="*/ 599179 h 599179"/>
              <a:gd name="connsiteX9-45" fmla="*/ 0 w 295275"/>
              <a:gd name="connsiteY9-46" fmla="*/ 599179 h 599179"/>
              <a:gd name="connsiteX10-47" fmla="*/ 0 w 295275"/>
              <a:gd name="connsiteY10-48" fmla="*/ 303904 h 599179"/>
              <a:gd name="connsiteX11-49" fmla="*/ 5952 w 295275"/>
              <a:gd name="connsiteY11-50" fmla="*/ 269304 h 599179"/>
              <a:gd name="connsiteX12-51" fmla="*/ 204540 w 295275"/>
              <a:gd name="connsiteY12-52" fmla="*/ 547 h 599179"/>
              <a:gd name="connsiteX13-53" fmla="*/ 207995 w 295275"/>
              <a:gd name="connsiteY13-54" fmla="*/ 0 h 599179"/>
              <a:gd name="connsiteX0-55" fmla="*/ 207995 w 295275"/>
              <a:gd name="connsiteY0-56" fmla="*/ 0 h 599179"/>
              <a:gd name="connsiteX1-57" fmla="*/ 218480 w 295275"/>
              <a:gd name="connsiteY1-58" fmla="*/ 17025 h 599179"/>
              <a:gd name="connsiteX2-59" fmla="*/ 263922 w 295275"/>
              <a:gd name="connsiteY2-60" fmla="*/ 59952 h 599179"/>
              <a:gd name="connsiteX3-61" fmla="*/ 275967 w 295275"/>
              <a:gd name="connsiteY3-62" fmla="*/ 66705 h 599179"/>
              <a:gd name="connsiteX4-63" fmla="*/ 258864 w 295275"/>
              <a:gd name="connsiteY4-64" fmla="*/ 77309 h 599179"/>
              <a:gd name="connsiteX5-65" fmla="*/ 164932 w 295275"/>
              <a:gd name="connsiteY5-66" fmla="*/ 229252 h 599179"/>
              <a:gd name="connsiteX6-67" fmla="*/ 152376 w 295275"/>
              <a:gd name="connsiteY6-68" fmla="*/ 303904 h 599179"/>
              <a:gd name="connsiteX7-69" fmla="*/ 295275 w 295275"/>
              <a:gd name="connsiteY7-70" fmla="*/ 303904 h 599179"/>
              <a:gd name="connsiteX8-71" fmla="*/ 295275 w 295275"/>
              <a:gd name="connsiteY8-72" fmla="*/ 599179 h 599179"/>
              <a:gd name="connsiteX9-73" fmla="*/ 0 w 295275"/>
              <a:gd name="connsiteY9-74" fmla="*/ 599179 h 599179"/>
              <a:gd name="connsiteX10-75" fmla="*/ 0 w 295275"/>
              <a:gd name="connsiteY10-76" fmla="*/ 303904 h 599179"/>
              <a:gd name="connsiteX11-77" fmla="*/ 5952 w 295275"/>
              <a:gd name="connsiteY11-78" fmla="*/ 269304 h 599179"/>
              <a:gd name="connsiteX12-79" fmla="*/ 204540 w 295275"/>
              <a:gd name="connsiteY12-80" fmla="*/ 547 h 599179"/>
              <a:gd name="connsiteX13-81" fmla="*/ 207995 w 295275"/>
              <a:gd name="connsiteY13-82" fmla="*/ 0 h 599179"/>
              <a:gd name="connsiteX0-83" fmla="*/ 207995 w 295275"/>
              <a:gd name="connsiteY0-84" fmla="*/ 0 h 599179"/>
              <a:gd name="connsiteX1-85" fmla="*/ 218480 w 295275"/>
              <a:gd name="connsiteY1-86" fmla="*/ 17025 h 599179"/>
              <a:gd name="connsiteX2-87" fmla="*/ 263922 w 295275"/>
              <a:gd name="connsiteY2-88" fmla="*/ 59952 h 599179"/>
              <a:gd name="connsiteX3-89" fmla="*/ 275967 w 295275"/>
              <a:gd name="connsiteY3-90" fmla="*/ 66705 h 599179"/>
              <a:gd name="connsiteX4-91" fmla="*/ 258864 w 295275"/>
              <a:gd name="connsiteY4-92" fmla="*/ 77309 h 599179"/>
              <a:gd name="connsiteX5-93" fmla="*/ 152376 w 295275"/>
              <a:gd name="connsiteY5-94" fmla="*/ 303904 h 599179"/>
              <a:gd name="connsiteX6-95" fmla="*/ 295275 w 295275"/>
              <a:gd name="connsiteY6-96" fmla="*/ 303904 h 599179"/>
              <a:gd name="connsiteX7-97" fmla="*/ 295275 w 295275"/>
              <a:gd name="connsiteY7-98" fmla="*/ 599179 h 599179"/>
              <a:gd name="connsiteX8-99" fmla="*/ 0 w 295275"/>
              <a:gd name="connsiteY8-100" fmla="*/ 599179 h 599179"/>
              <a:gd name="connsiteX9-101" fmla="*/ 0 w 295275"/>
              <a:gd name="connsiteY9-102" fmla="*/ 303904 h 599179"/>
              <a:gd name="connsiteX10-103" fmla="*/ 5952 w 295275"/>
              <a:gd name="connsiteY10-104" fmla="*/ 269304 h 599179"/>
              <a:gd name="connsiteX11-105" fmla="*/ 204540 w 295275"/>
              <a:gd name="connsiteY11-106" fmla="*/ 547 h 599179"/>
              <a:gd name="connsiteX12-107" fmla="*/ 207995 w 295275"/>
              <a:gd name="connsiteY12-108" fmla="*/ 0 h 599179"/>
              <a:gd name="connsiteX0-109" fmla="*/ 207995 w 295275"/>
              <a:gd name="connsiteY0-110" fmla="*/ 0 h 599179"/>
              <a:gd name="connsiteX1-111" fmla="*/ 218480 w 295275"/>
              <a:gd name="connsiteY1-112" fmla="*/ 17025 h 599179"/>
              <a:gd name="connsiteX2-113" fmla="*/ 263922 w 295275"/>
              <a:gd name="connsiteY2-114" fmla="*/ 59952 h 599179"/>
              <a:gd name="connsiteX3-115" fmla="*/ 275967 w 295275"/>
              <a:gd name="connsiteY3-116" fmla="*/ 66705 h 599179"/>
              <a:gd name="connsiteX4-117" fmla="*/ 258864 w 295275"/>
              <a:gd name="connsiteY4-118" fmla="*/ 77309 h 599179"/>
              <a:gd name="connsiteX5-119" fmla="*/ 152376 w 295275"/>
              <a:gd name="connsiteY5-120" fmla="*/ 303904 h 599179"/>
              <a:gd name="connsiteX6-121" fmla="*/ 295275 w 295275"/>
              <a:gd name="connsiteY6-122" fmla="*/ 303904 h 599179"/>
              <a:gd name="connsiteX7-123" fmla="*/ 295275 w 295275"/>
              <a:gd name="connsiteY7-124" fmla="*/ 599179 h 599179"/>
              <a:gd name="connsiteX8-125" fmla="*/ 0 w 295275"/>
              <a:gd name="connsiteY8-126" fmla="*/ 599179 h 599179"/>
              <a:gd name="connsiteX9-127" fmla="*/ 0 w 295275"/>
              <a:gd name="connsiteY9-128" fmla="*/ 303904 h 599179"/>
              <a:gd name="connsiteX10-129" fmla="*/ 5952 w 295275"/>
              <a:gd name="connsiteY10-130" fmla="*/ 269304 h 599179"/>
              <a:gd name="connsiteX11-131" fmla="*/ 204540 w 295275"/>
              <a:gd name="connsiteY11-132" fmla="*/ 547 h 599179"/>
              <a:gd name="connsiteX12-133" fmla="*/ 207995 w 295275"/>
              <a:gd name="connsiteY12-134" fmla="*/ 0 h 599179"/>
              <a:gd name="connsiteX0-135" fmla="*/ 207995 w 295275"/>
              <a:gd name="connsiteY0-136" fmla="*/ 0 h 599179"/>
              <a:gd name="connsiteX1-137" fmla="*/ 218480 w 295275"/>
              <a:gd name="connsiteY1-138" fmla="*/ 17025 h 599179"/>
              <a:gd name="connsiteX2-139" fmla="*/ 263922 w 295275"/>
              <a:gd name="connsiteY2-140" fmla="*/ 59952 h 599179"/>
              <a:gd name="connsiteX3-141" fmla="*/ 275967 w 295275"/>
              <a:gd name="connsiteY3-142" fmla="*/ 66705 h 599179"/>
              <a:gd name="connsiteX4-143" fmla="*/ 152376 w 295275"/>
              <a:gd name="connsiteY4-144" fmla="*/ 303904 h 599179"/>
              <a:gd name="connsiteX5-145" fmla="*/ 295275 w 295275"/>
              <a:gd name="connsiteY5-146" fmla="*/ 303904 h 599179"/>
              <a:gd name="connsiteX6-147" fmla="*/ 295275 w 295275"/>
              <a:gd name="connsiteY6-148" fmla="*/ 599179 h 599179"/>
              <a:gd name="connsiteX7-149" fmla="*/ 0 w 295275"/>
              <a:gd name="connsiteY7-150" fmla="*/ 599179 h 599179"/>
              <a:gd name="connsiteX8-151" fmla="*/ 0 w 295275"/>
              <a:gd name="connsiteY8-152" fmla="*/ 303904 h 599179"/>
              <a:gd name="connsiteX9-153" fmla="*/ 5952 w 295275"/>
              <a:gd name="connsiteY9-154" fmla="*/ 269304 h 599179"/>
              <a:gd name="connsiteX10-155" fmla="*/ 204540 w 295275"/>
              <a:gd name="connsiteY10-156" fmla="*/ 547 h 599179"/>
              <a:gd name="connsiteX11-157" fmla="*/ 207995 w 295275"/>
              <a:gd name="connsiteY11-158" fmla="*/ 0 h 599179"/>
              <a:gd name="connsiteX0-159" fmla="*/ 207995 w 295275"/>
              <a:gd name="connsiteY0-160" fmla="*/ 0 h 599179"/>
              <a:gd name="connsiteX1-161" fmla="*/ 218480 w 295275"/>
              <a:gd name="connsiteY1-162" fmla="*/ 17025 h 599179"/>
              <a:gd name="connsiteX2-163" fmla="*/ 263922 w 295275"/>
              <a:gd name="connsiteY2-164" fmla="*/ 59952 h 599179"/>
              <a:gd name="connsiteX3-165" fmla="*/ 275967 w 295275"/>
              <a:gd name="connsiteY3-166" fmla="*/ 66705 h 599179"/>
              <a:gd name="connsiteX4-167" fmla="*/ 152376 w 295275"/>
              <a:gd name="connsiteY4-168" fmla="*/ 303904 h 599179"/>
              <a:gd name="connsiteX5-169" fmla="*/ 295275 w 295275"/>
              <a:gd name="connsiteY5-170" fmla="*/ 303904 h 599179"/>
              <a:gd name="connsiteX6-171" fmla="*/ 295275 w 295275"/>
              <a:gd name="connsiteY6-172" fmla="*/ 599179 h 599179"/>
              <a:gd name="connsiteX7-173" fmla="*/ 0 w 295275"/>
              <a:gd name="connsiteY7-174" fmla="*/ 599179 h 599179"/>
              <a:gd name="connsiteX8-175" fmla="*/ 0 w 295275"/>
              <a:gd name="connsiteY8-176" fmla="*/ 303904 h 599179"/>
              <a:gd name="connsiteX9-177" fmla="*/ 5952 w 295275"/>
              <a:gd name="connsiteY9-178" fmla="*/ 269304 h 599179"/>
              <a:gd name="connsiteX10-179" fmla="*/ 204540 w 295275"/>
              <a:gd name="connsiteY10-180" fmla="*/ 547 h 599179"/>
              <a:gd name="connsiteX11-181" fmla="*/ 207995 w 295275"/>
              <a:gd name="connsiteY11-182" fmla="*/ 0 h 599179"/>
              <a:gd name="connsiteX0-183" fmla="*/ 207995 w 295275"/>
              <a:gd name="connsiteY0-184" fmla="*/ 0 h 599179"/>
              <a:gd name="connsiteX1-185" fmla="*/ 218480 w 295275"/>
              <a:gd name="connsiteY1-186" fmla="*/ 17025 h 599179"/>
              <a:gd name="connsiteX2-187" fmla="*/ 263922 w 295275"/>
              <a:gd name="connsiteY2-188" fmla="*/ 59952 h 599179"/>
              <a:gd name="connsiteX3-189" fmla="*/ 275967 w 295275"/>
              <a:gd name="connsiteY3-190" fmla="*/ 66705 h 599179"/>
              <a:gd name="connsiteX4-191" fmla="*/ 152376 w 295275"/>
              <a:gd name="connsiteY4-192" fmla="*/ 303904 h 599179"/>
              <a:gd name="connsiteX5-193" fmla="*/ 295275 w 295275"/>
              <a:gd name="connsiteY5-194" fmla="*/ 303904 h 599179"/>
              <a:gd name="connsiteX6-195" fmla="*/ 295275 w 295275"/>
              <a:gd name="connsiteY6-196" fmla="*/ 599179 h 599179"/>
              <a:gd name="connsiteX7-197" fmla="*/ 0 w 295275"/>
              <a:gd name="connsiteY7-198" fmla="*/ 599179 h 599179"/>
              <a:gd name="connsiteX8-199" fmla="*/ 0 w 295275"/>
              <a:gd name="connsiteY8-200" fmla="*/ 303904 h 599179"/>
              <a:gd name="connsiteX9-201" fmla="*/ 5952 w 295275"/>
              <a:gd name="connsiteY9-202" fmla="*/ 269304 h 599179"/>
              <a:gd name="connsiteX10-203" fmla="*/ 204540 w 295275"/>
              <a:gd name="connsiteY10-204" fmla="*/ 547 h 599179"/>
              <a:gd name="connsiteX11-205" fmla="*/ 207995 w 295275"/>
              <a:gd name="connsiteY11-206" fmla="*/ 0 h 599179"/>
              <a:gd name="connsiteX0-207" fmla="*/ 207995 w 295275"/>
              <a:gd name="connsiteY0-208" fmla="*/ 0 h 599179"/>
              <a:gd name="connsiteX1-209" fmla="*/ 218480 w 295275"/>
              <a:gd name="connsiteY1-210" fmla="*/ 17025 h 599179"/>
              <a:gd name="connsiteX2-211" fmla="*/ 263922 w 295275"/>
              <a:gd name="connsiteY2-212" fmla="*/ 59952 h 599179"/>
              <a:gd name="connsiteX3-213" fmla="*/ 275967 w 295275"/>
              <a:gd name="connsiteY3-214" fmla="*/ 66705 h 599179"/>
              <a:gd name="connsiteX4-215" fmla="*/ 152376 w 295275"/>
              <a:gd name="connsiteY4-216" fmla="*/ 303904 h 599179"/>
              <a:gd name="connsiteX5-217" fmla="*/ 295275 w 295275"/>
              <a:gd name="connsiteY5-218" fmla="*/ 303904 h 599179"/>
              <a:gd name="connsiteX6-219" fmla="*/ 295275 w 295275"/>
              <a:gd name="connsiteY6-220" fmla="*/ 599179 h 599179"/>
              <a:gd name="connsiteX7-221" fmla="*/ 0 w 295275"/>
              <a:gd name="connsiteY7-222" fmla="*/ 599179 h 599179"/>
              <a:gd name="connsiteX8-223" fmla="*/ 0 w 295275"/>
              <a:gd name="connsiteY8-224" fmla="*/ 303904 h 599179"/>
              <a:gd name="connsiteX9-225" fmla="*/ 5952 w 295275"/>
              <a:gd name="connsiteY9-226" fmla="*/ 269304 h 599179"/>
              <a:gd name="connsiteX10-227" fmla="*/ 204540 w 295275"/>
              <a:gd name="connsiteY10-228" fmla="*/ 547 h 599179"/>
              <a:gd name="connsiteX11-229" fmla="*/ 207995 w 295275"/>
              <a:gd name="connsiteY11-230" fmla="*/ 0 h 599179"/>
              <a:gd name="connsiteX0-231" fmla="*/ 207995 w 295275"/>
              <a:gd name="connsiteY0-232" fmla="*/ 0 h 599179"/>
              <a:gd name="connsiteX1-233" fmla="*/ 218480 w 295275"/>
              <a:gd name="connsiteY1-234" fmla="*/ 17025 h 599179"/>
              <a:gd name="connsiteX2-235" fmla="*/ 263922 w 295275"/>
              <a:gd name="connsiteY2-236" fmla="*/ 59952 h 599179"/>
              <a:gd name="connsiteX3-237" fmla="*/ 275967 w 295275"/>
              <a:gd name="connsiteY3-238" fmla="*/ 66705 h 599179"/>
              <a:gd name="connsiteX4-239" fmla="*/ 152376 w 295275"/>
              <a:gd name="connsiteY4-240" fmla="*/ 303904 h 599179"/>
              <a:gd name="connsiteX5-241" fmla="*/ 295275 w 295275"/>
              <a:gd name="connsiteY5-242" fmla="*/ 303904 h 599179"/>
              <a:gd name="connsiteX6-243" fmla="*/ 295275 w 295275"/>
              <a:gd name="connsiteY6-244" fmla="*/ 599179 h 599179"/>
              <a:gd name="connsiteX7-245" fmla="*/ 0 w 295275"/>
              <a:gd name="connsiteY7-246" fmla="*/ 599179 h 599179"/>
              <a:gd name="connsiteX8-247" fmla="*/ 0 w 295275"/>
              <a:gd name="connsiteY8-248" fmla="*/ 303904 h 599179"/>
              <a:gd name="connsiteX9-249" fmla="*/ 204540 w 295275"/>
              <a:gd name="connsiteY9-250" fmla="*/ 547 h 599179"/>
              <a:gd name="connsiteX10-251" fmla="*/ 207995 w 295275"/>
              <a:gd name="connsiteY10-252" fmla="*/ 0 h 599179"/>
              <a:gd name="connsiteX0-253" fmla="*/ 207995 w 295275"/>
              <a:gd name="connsiteY0-254" fmla="*/ 0 h 599179"/>
              <a:gd name="connsiteX1-255" fmla="*/ 218480 w 295275"/>
              <a:gd name="connsiteY1-256" fmla="*/ 17025 h 599179"/>
              <a:gd name="connsiteX2-257" fmla="*/ 263922 w 295275"/>
              <a:gd name="connsiteY2-258" fmla="*/ 59952 h 599179"/>
              <a:gd name="connsiteX3-259" fmla="*/ 275967 w 295275"/>
              <a:gd name="connsiteY3-260" fmla="*/ 66705 h 599179"/>
              <a:gd name="connsiteX4-261" fmla="*/ 152376 w 295275"/>
              <a:gd name="connsiteY4-262" fmla="*/ 303904 h 599179"/>
              <a:gd name="connsiteX5-263" fmla="*/ 295275 w 295275"/>
              <a:gd name="connsiteY5-264" fmla="*/ 303904 h 599179"/>
              <a:gd name="connsiteX6-265" fmla="*/ 295275 w 295275"/>
              <a:gd name="connsiteY6-266" fmla="*/ 599179 h 599179"/>
              <a:gd name="connsiteX7-267" fmla="*/ 0 w 295275"/>
              <a:gd name="connsiteY7-268" fmla="*/ 599179 h 599179"/>
              <a:gd name="connsiteX8-269" fmla="*/ 0 w 295275"/>
              <a:gd name="connsiteY8-270" fmla="*/ 303904 h 599179"/>
              <a:gd name="connsiteX9-271" fmla="*/ 204540 w 295275"/>
              <a:gd name="connsiteY9-272" fmla="*/ 547 h 599179"/>
              <a:gd name="connsiteX10-273" fmla="*/ 207995 w 295275"/>
              <a:gd name="connsiteY10-274" fmla="*/ 0 h 599179"/>
              <a:gd name="connsiteX0-275" fmla="*/ 207995 w 295275"/>
              <a:gd name="connsiteY0-276" fmla="*/ 0 h 599179"/>
              <a:gd name="connsiteX1-277" fmla="*/ 218480 w 295275"/>
              <a:gd name="connsiteY1-278" fmla="*/ 17025 h 599179"/>
              <a:gd name="connsiteX2-279" fmla="*/ 263922 w 295275"/>
              <a:gd name="connsiteY2-280" fmla="*/ 59952 h 599179"/>
              <a:gd name="connsiteX3-281" fmla="*/ 275967 w 295275"/>
              <a:gd name="connsiteY3-282" fmla="*/ 66705 h 599179"/>
              <a:gd name="connsiteX4-283" fmla="*/ 152376 w 295275"/>
              <a:gd name="connsiteY4-284" fmla="*/ 303904 h 599179"/>
              <a:gd name="connsiteX5-285" fmla="*/ 295275 w 295275"/>
              <a:gd name="connsiteY5-286" fmla="*/ 303904 h 599179"/>
              <a:gd name="connsiteX6-287" fmla="*/ 295275 w 295275"/>
              <a:gd name="connsiteY6-288" fmla="*/ 599179 h 599179"/>
              <a:gd name="connsiteX7-289" fmla="*/ 0 w 295275"/>
              <a:gd name="connsiteY7-290" fmla="*/ 599179 h 599179"/>
              <a:gd name="connsiteX8-291" fmla="*/ 0 w 295275"/>
              <a:gd name="connsiteY8-292" fmla="*/ 303904 h 599179"/>
              <a:gd name="connsiteX9-293" fmla="*/ 207995 w 295275"/>
              <a:gd name="connsiteY9-294" fmla="*/ 0 h 599179"/>
              <a:gd name="connsiteX0-295" fmla="*/ 207995 w 295275"/>
              <a:gd name="connsiteY0-296" fmla="*/ 0 h 599179"/>
              <a:gd name="connsiteX1-297" fmla="*/ 218480 w 295275"/>
              <a:gd name="connsiteY1-298" fmla="*/ 17025 h 599179"/>
              <a:gd name="connsiteX2-299" fmla="*/ 263922 w 295275"/>
              <a:gd name="connsiteY2-300" fmla="*/ 59952 h 599179"/>
              <a:gd name="connsiteX3-301" fmla="*/ 275967 w 295275"/>
              <a:gd name="connsiteY3-302" fmla="*/ 66705 h 599179"/>
              <a:gd name="connsiteX4-303" fmla="*/ 152376 w 295275"/>
              <a:gd name="connsiteY4-304" fmla="*/ 303904 h 599179"/>
              <a:gd name="connsiteX5-305" fmla="*/ 295275 w 295275"/>
              <a:gd name="connsiteY5-306" fmla="*/ 303904 h 599179"/>
              <a:gd name="connsiteX6-307" fmla="*/ 295275 w 295275"/>
              <a:gd name="connsiteY6-308" fmla="*/ 599179 h 599179"/>
              <a:gd name="connsiteX7-309" fmla="*/ 0 w 295275"/>
              <a:gd name="connsiteY7-310" fmla="*/ 599179 h 599179"/>
              <a:gd name="connsiteX8-311" fmla="*/ 0 w 295275"/>
              <a:gd name="connsiteY8-312" fmla="*/ 303904 h 599179"/>
              <a:gd name="connsiteX9-313" fmla="*/ 207995 w 295275"/>
              <a:gd name="connsiteY9-314" fmla="*/ 0 h 599179"/>
              <a:gd name="connsiteX0-315" fmla="*/ 207995 w 295275"/>
              <a:gd name="connsiteY0-316" fmla="*/ 0 h 599179"/>
              <a:gd name="connsiteX1-317" fmla="*/ 218480 w 295275"/>
              <a:gd name="connsiteY1-318" fmla="*/ 17025 h 599179"/>
              <a:gd name="connsiteX2-319" fmla="*/ 263922 w 295275"/>
              <a:gd name="connsiteY2-320" fmla="*/ 59952 h 599179"/>
              <a:gd name="connsiteX3-321" fmla="*/ 275967 w 295275"/>
              <a:gd name="connsiteY3-322" fmla="*/ 66705 h 599179"/>
              <a:gd name="connsiteX4-323" fmla="*/ 152376 w 295275"/>
              <a:gd name="connsiteY4-324" fmla="*/ 303904 h 599179"/>
              <a:gd name="connsiteX5-325" fmla="*/ 295275 w 295275"/>
              <a:gd name="connsiteY5-326" fmla="*/ 303904 h 599179"/>
              <a:gd name="connsiteX6-327" fmla="*/ 295275 w 295275"/>
              <a:gd name="connsiteY6-328" fmla="*/ 599179 h 599179"/>
              <a:gd name="connsiteX7-329" fmla="*/ 0 w 295275"/>
              <a:gd name="connsiteY7-330" fmla="*/ 599179 h 599179"/>
              <a:gd name="connsiteX8-331" fmla="*/ 0 w 295275"/>
              <a:gd name="connsiteY8-332" fmla="*/ 303904 h 599179"/>
              <a:gd name="connsiteX9-333" fmla="*/ 207995 w 295275"/>
              <a:gd name="connsiteY9-334" fmla="*/ 0 h 599179"/>
              <a:gd name="connsiteX0-335" fmla="*/ 207995 w 295275"/>
              <a:gd name="connsiteY0-336" fmla="*/ 0 h 599179"/>
              <a:gd name="connsiteX1-337" fmla="*/ 218480 w 295275"/>
              <a:gd name="connsiteY1-338" fmla="*/ 17025 h 599179"/>
              <a:gd name="connsiteX2-339" fmla="*/ 263922 w 295275"/>
              <a:gd name="connsiteY2-340" fmla="*/ 59952 h 599179"/>
              <a:gd name="connsiteX3-341" fmla="*/ 275967 w 295275"/>
              <a:gd name="connsiteY3-342" fmla="*/ 66705 h 599179"/>
              <a:gd name="connsiteX4-343" fmla="*/ 152376 w 295275"/>
              <a:gd name="connsiteY4-344" fmla="*/ 303904 h 599179"/>
              <a:gd name="connsiteX5-345" fmla="*/ 295275 w 295275"/>
              <a:gd name="connsiteY5-346" fmla="*/ 303904 h 599179"/>
              <a:gd name="connsiteX6-347" fmla="*/ 295275 w 295275"/>
              <a:gd name="connsiteY6-348" fmla="*/ 599179 h 599179"/>
              <a:gd name="connsiteX7-349" fmla="*/ 0 w 295275"/>
              <a:gd name="connsiteY7-350" fmla="*/ 599179 h 599179"/>
              <a:gd name="connsiteX8-351" fmla="*/ 0 w 295275"/>
              <a:gd name="connsiteY8-352" fmla="*/ 303904 h 599179"/>
              <a:gd name="connsiteX9-353" fmla="*/ 207995 w 295275"/>
              <a:gd name="connsiteY9-354" fmla="*/ 0 h 599179"/>
              <a:gd name="connsiteX0-355" fmla="*/ 207995 w 295275"/>
              <a:gd name="connsiteY0-356" fmla="*/ 0 h 599179"/>
              <a:gd name="connsiteX1-357" fmla="*/ 218480 w 295275"/>
              <a:gd name="connsiteY1-358" fmla="*/ 17025 h 599179"/>
              <a:gd name="connsiteX2-359" fmla="*/ 263922 w 295275"/>
              <a:gd name="connsiteY2-360" fmla="*/ 59952 h 599179"/>
              <a:gd name="connsiteX3-361" fmla="*/ 275967 w 295275"/>
              <a:gd name="connsiteY3-362" fmla="*/ 66705 h 599179"/>
              <a:gd name="connsiteX4-363" fmla="*/ 152376 w 295275"/>
              <a:gd name="connsiteY4-364" fmla="*/ 303904 h 599179"/>
              <a:gd name="connsiteX5-365" fmla="*/ 295275 w 295275"/>
              <a:gd name="connsiteY5-366" fmla="*/ 303904 h 599179"/>
              <a:gd name="connsiteX6-367" fmla="*/ 295275 w 295275"/>
              <a:gd name="connsiteY6-368" fmla="*/ 599179 h 599179"/>
              <a:gd name="connsiteX7-369" fmla="*/ 0 w 295275"/>
              <a:gd name="connsiteY7-370" fmla="*/ 599179 h 599179"/>
              <a:gd name="connsiteX8-371" fmla="*/ 0 w 295275"/>
              <a:gd name="connsiteY8-372" fmla="*/ 303904 h 599179"/>
              <a:gd name="connsiteX9-373" fmla="*/ 207995 w 295275"/>
              <a:gd name="connsiteY9-374" fmla="*/ 0 h 599179"/>
              <a:gd name="connsiteX0-375" fmla="*/ 207995 w 295275"/>
              <a:gd name="connsiteY0-376" fmla="*/ 0 h 599179"/>
              <a:gd name="connsiteX1-377" fmla="*/ 218480 w 295275"/>
              <a:gd name="connsiteY1-378" fmla="*/ 17025 h 599179"/>
              <a:gd name="connsiteX2-379" fmla="*/ 263922 w 295275"/>
              <a:gd name="connsiteY2-380" fmla="*/ 59952 h 599179"/>
              <a:gd name="connsiteX3-381" fmla="*/ 275967 w 295275"/>
              <a:gd name="connsiteY3-382" fmla="*/ 66705 h 599179"/>
              <a:gd name="connsiteX4-383" fmla="*/ 152376 w 295275"/>
              <a:gd name="connsiteY4-384" fmla="*/ 303904 h 599179"/>
              <a:gd name="connsiteX5-385" fmla="*/ 295275 w 295275"/>
              <a:gd name="connsiteY5-386" fmla="*/ 303904 h 599179"/>
              <a:gd name="connsiteX6-387" fmla="*/ 295275 w 295275"/>
              <a:gd name="connsiteY6-388" fmla="*/ 599179 h 599179"/>
              <a:gd name="connsiteX7-389" fmla="*/ 0 w 295275"/>
              <a:gd name="connsiteY7-390" fmla="*/ 599179 h 599179"/>
              <a:gd name="connsiteX8-391" fmla="*/ 0 w 295275"/>
              <a:gd name="connsiteY8-392" fmla="*/ 303904 h 599179"/>
              <a:gd name="connsiteX9-393" fmla="*/ 207995 w 295275"/>
              <a:gd name="connsiteY9-394" fmla="*/ 0 h 599179"/>
              <a:gd name="connsiteX0-395" fmla="*/ 207995 w 295275"/>
              <a:gd name="connsiteY0-396" fmla="*/ 0 h 599179"/>
              <a:gd name="connsiteX1-397" fmla="*/ 218480 w 295275"/>
              <a:gd name="connsiteY1-398" fmla="*/ 17025 h 599179"/>
              <a:gd name="connsiteX2-399" fmla="*/ 263922 w 295275"/>
              <a:gd name="connsiteY2-400" fmla="*/ 59952 h 599179"/>
              <a:gd name="connsiteX3-401" fmla="*/ 275967 w 295275"/>
              <a:gd name="connsiteY3-402" fmla="*/ 66705 h 599179"/>
              <a:gd name="connsiteX4-403" fmla="*/ 152376 w 295275"/>
              <a:gd name="connsiteY4-404" fmla="*/ 303904 h 599179"/>
              <a:gd name="connsiteX5-405" fmla="*/ 295275 w 295275"/>
              <a:gd name="connsiteY5-406" fmla="*/ 303904 h 599179"/>
              <a:gd name="connsiteX6-407" fmla="*/ 295275 w 295275"/>
              <a:gd name="connsiteY6-408" fmla="*/ 599179 h 599179"/>
              <a:gd name="connsiteX7-409" fmla="*/ 0 w 295275"/>
              <a:gd name="connsiteY7-410" fmla="*/ 599179 h 599179"/>
              <a:gd name="connsiteX8-411" fmla="*/ 0 w 295275"/>
              <a:gd name="connsiteY8-412" fmla="*/ 303904 h 599179"/>
              <a:gd name="connsiteX9-413" fmla="*/ 207995 w 295275"/>
              <a:gd name="connsiteY9-414" fmla="*/ 0 h 599179"/>
              <a:gd name="connsiteX0-415" fmla="*/ 207995 w 295275"/>
              <a:gd name="connsiteY0-416" fmla="*/ 0 h 599179"/>
              <a:gd name="connsiteX1-417" fmla="*/ 218480 w 295275"/>
              <a:gd name="connsiteY1-418" fmla="*/ 17025 h 599179"/>
              <a:gd name="connsiteX2-419" fmla="*/ 263922 w 295275"/>
              <a:gd name="connsiteY2-420" fmla="*/ 59952 h 599179"/>
              <a:gd name="connsiteX3-421" fmla="*/ 275967 w 295275"/>
              <a:gd name="connsiteY3-422" fmla="*/ 66705 h 599179"/>
              <a:gd name="connsiteX4-423" fmla="*/ 152376 w 295275"/>
              <a:gd name="connsiteY4-424" fmla="*/ 303904 h 599179"/>
              <a:gd name="connsiteX5-425" fmla="*/ 295275 w 295275"/>
              <a:gd name="connsiteY5-426" fmla="*/ 303904 h 599179"/>
              <a:gd name="connsiteX6-427" fmla="*/ 295275 w 295275"/>
              <a:gd name="connsiteY6-428" fmla="*/ 599179 h 599179"/>
              <a:gd name="connsiteX7-429" fmla="*/ 0 w 295275"/>
              <a:gd name="connsiteY7-430" fmla="*/ 599179 h 599179"/>
              <a:gd name="connsiteX8-431" fmla="*/ 0 w 295275"/>
              <a:gd name="connsiteY8-432" fmla="*/ 334942 h 599179"/>
              <a:gd name="connsiteX9-433" fmla="*/ 207995 w 295275"/>
              <a:gd name="connsiteY9-434" fmla="*/ 0 h 599179"/>
              <a:gd name="connsiteX0-435" fmla="*/ 207995 w 295275"/>
              <a:gd name="connsiteY0-436" fmla="*/ 0 h 599179"/>
              <a:gd name="connsiteX1-437" fmla="*/ 218480 w 295275"/>
              <a:gd name="connsiteY1-438" fmla="*/ 17025 h 599179"/>
              <a:gd name="connsiteX2-439" fmla="*/ 263922 w 295275"/>
              <a:gd name="connsiteY2-440" fmla="*/ 59952 h 599179"/>
              <a:gd name="connsiteX3-441" fmla="*/ 275967 w 295275"/>
              <a:gd name="connsiteY3-442" fmla="*/ 66705 h 599179"/>
              <a:gd name="connsiteX4-443" fmla="*/ 152376 w 295275"/>
              <a:gd name="connsiteY4-444" fmla="*/ 303904 h 599179"/>
              <a:gd name="connsiteX5-445" fmla="*/ 295275 w 295275"/>
              <a:gd name="connsiteY5-446" fmla="*/ 303904 h 599179"/>
              <a:gd name="connsiteX6-447" fmla="*/ 295275 w 295275"/>
              <a:gd name="connsiteY6-448" fmla="*/ 599179 h 599179"/>
              <a:gd name="connsiteX7-449" fmla="*/ 0 w 295275"/>
              <a:gd name="connsiteY7-450" fmla="*/ 599179 h 599179"/>
              <a:gd name="connsiteX8-451" fmla="*/ 0 w 295275"/>
              <a:gd name="connsiteY8-452" fmla="*/ 334942 h 599179"/>
              <a:gd name="connsiteX9-453" fmla="*/ 207995 w 295275"/>
              <a:gd name="connsiteY9-454" fmla="*/ 0 h 599179"/>
              <a:gd name="connsiteX0-455" fmla="*/ 207995 w 295275"/>
              <a:gd name="connsiteY0-456" fmla="*/ 0 h 599179"/>
              <a:gd name="connsiteX1-457" fmla="*/ 218480 w 295275"/>
              <a:gd name="connsiteY1-458" fmla="*/ 17025 h 599179"/>
              <a:gd name="connsiteX2-459" fmla="*/ 263922 w 295275"/>
              <a:gd name="connsiteY2-460" fmla="*/ 59952 h 599179"/>
              <a:gd name="connsiteX3-461" fmla="*/ 275967 w 295275"/>
              <a:gd name="connsiteY3-462" fmla="*/ 66705 h 599179"/>
              <a:gd name="connsiteX4-463" fmla="*/ 152376 w 295275"/>
              <a:gd name="connsiteY4-464" fmla="*/ 303904 h 599179"/>
              <a:gd name="connsiteX5-465" fmla="*/ 295275 w 295275"/>
              <a:gd name="connsiteY5-466" fmla="*/ 303904 h 599179"/>
              <a:gd name="connsiteX6-467" fmla="*/ 295275 w 295275"/>
              <a:gd name="connsiteY6-468" fmla="*/ 599179 h 599179"/>
              <a:gd name="connsiteX7-469" fmla="*/ 0 w 295275"/>
              <a:gd name="connsiteY7-470" fmla="*/ 599179 h 599179"/>
              <a:gd name="connsiteX8-471" fmla="*/ 0 w 295275"/>
              <a:gd name="connsiteY8-472" fmla="*/ 334942 h 599179"/>
              <a:gd name="connsiteX9-473" fmla="*/ 207995 w 295275"/>
              <a:gd name="connsiteY9-474" fmla="*/ 0 h 599179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19" y="connsiteY9-20"/>
              </a:cxn>
            </a:cxnLst>
            <a:rect l="l" t="t" r="r" b="b"/>
            <a:pathLst>
              <a:path w="295275" h="599179">
                <a:moveTo>
                  <a:pt x="207995" y="0"/>
                </a:moveTo>
                <a:lnTo>
                  <a:pt x="218480" y="17025"/>
                </a:lnTo>
                <a:cubicBezTo>
                  <a:pt x="231034" y="32364"/>
                  <a:pt x="246314" y="46986"/>
                  <a:pt x="263922" y="59952"/>
                </a:cubicBezTo>
                <a:lnTo>
                  <a:pt x="275967" y="66705"/>
                </a:lnTo>
                <a:cubicBezTo>
                  <a:pt x="274744" y="66607"/>
                  <a:pt x="166924" y="148026"/>
                  <a:pt x="152376" y="303904"/>
                </a:cubicBezTo>
                <a:lnTo>
                  <a:pt x="295275" y="303904"/>
                </a:lnTo>
                <a:lnTo>
                  <a:pt x="295275" y="599179"/>
                </a:lnTo>
                <a:lnTo>
                  <a:pt x="0" y="599179"/>
                </a:lnTo>
                <a:lnTo>
                  <a:pt x="0" y="334942"/>
                </a:lnTo>
                <a:cubicBezTo>
                  <a:pt x="10368" y="113589"/>
                  <a:pt x="207637" y="2353"/>
                  <a:pt x="207995" y="0"/>
                </a:cubicBezTo>
                <a:close/>
              </a:path>
            </a:pathLst>
          </a:custGeom>
          <a:solidFill>
            <a:schemeClr val="accent1">
              <a:alpha val="80000"/>
            </a:schemeClr>
          </a:solidFill>
          <a:ln w="31750" cap="rnd">
            <a:noFill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>
              <a:lnSpc>
                <a:spcPct val="120000"/>
              </a:lnSpc>
            </a:pPr>
            <a:endParaRPr lang="zh-CN" altLang="en-US" sz="1350" dirty="0"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28" name="任意多边形: 形状 14"/>
          <p:cNvSpPr>
            <a:spLocks noChangeAspect="1"/>
          </p:cNvSpPr>
          <p:nvPr>
            <p:custDataLst>
              <p:tags r:id="rId6"/>
            </p:custDataLst>
          </p:nvPr>
        </p:nvSpPr>
        <p:spPr>
          <a:xfrm rot="10800000" flipH="1" flipV="1">
            <a:off x="1676876" y="1970723"/>
            <a:ext cx="211455" cy="429101"/>
          </a:xfrm>
          <a:custGeom>
            <a:avLst/>
            <a:gdLst>
              <a:gd name="connsiteX0" fmla="*/ 207995 w 295275"/>
              <a:gd name="connsiteY0" fmla="*/ 0 h 599179"/>
              <a:gd name="connsiteX1" fmla="*/ 218480 w 295275"/>
              <a:gd name="connsiteY1" fmla="*/ 17025 h 599179"/>
              <a:gd name="connsiteX2" fmla="*/ 263922 w 295275"/>
              <a:gd name="connsiteY2" fmla="*/ 59952 h 599179"/>
              <a:gd name="connsiteX3" fmla="*/ 275967 w 295275"/>
              <a:gd name="connsiteY3" fmla="*/ 66705 h 599179"/>
              <a:gd name="connsiteX4" fmla="*/ 258864 w 295275"/>
              <a:gd name="connsiteY4" fmla="*/ 77309 h 599179"/>
              <a:gd name="connsiteX5" fmla="*/ 164932 w 295275"/>
              <a:gd name="connsiteY5" fmla="*/ 229252 h 599179"/>
              <a:gd name="connsiteX6" fmla="*/ 145322 w 295275"/>
              <a:gd name="connsiteY6" fmla="*/ 303904 h 599179"/>
              <a:gd name="connsiteX7" fmla="*/ 295275 w 295275"/>
              <a:gd name="connsiteY7" fmla="*/ 303904 h 599179"/>
              <a:gd name="connsiteX8" fmla="*/ 295275 w 295275"/>
              <a:gd name="connsiteY8" fmla="*/ 599179 h 599179"/>
              <a:gd name="connsiteX9" fmla="*/ 0 w 295275"/>
              <a:gd name="connsiteY9" fmla="*/ 599179 h 599179"/>
              <a:gd name="connsiteX10" fmla="*/ 0 w 295275"/>
              <a:gd name="connsiteY10" fmla="*/ 303904 h 599179"/>
              <a:gd name="connsiteX11" fmla="*/ 5952 w 295275"/>
              <a:gd name="connsiteY11" fmla="*/ 269304 h 599179"/>
              <a:gd name="connsiteX12" fmla="*/ 204540 w 295275"/>
              <a:gd name="connsiteY12" fmla="*/ 547 h 599179"/>
              <a:gd name="connsiteX0-1" fmla="*/ 207995 w 295275"/>
              <a:gd name="connsiteY0-2" fmla="*/ 0 h 599179"/>
              <a:gd name="connsiteX1-3" fmla="*/ 218480 w 295275"/>
              <a:gd name="connsiteY1-4" fmla="*/ 17025 h 599179"/>
              <a:gd name="connsiteX2-5" fmla="*/ 263922 w 295275"/>
              <a:gd name="connsiteY2-6" fmla="*/ 59952 h 599179"/>
              <a:gd name="connsiteX3-7" fmla="*/ 275967 w 295275"/>
              <a:gd name="connsiteY3-8" fmla="*/ 66705 h 599179"/>
              <a:gd name="connsiteX4-9" fmla="*/ 258864 w 295275"/>
              <a:gd name="connsiteY4-10" fmla="*/ 77309 h 599179"/>
              <a:gd name="connsiteX5-11" fmla="*/ 164932 w 295275"/>
              <a:gd name="connsiteY5-12" fmla="*/ 229252 h 599179"/>
              <a:gd name="connsiteX6-13" fmla="*/ 152376 w 295275"/>
              <a:gd name="connsiteY6-14" fmla="*/ 303904 h 599179"/>
              <a:gd name="connsiteX7-15" fmla="*/ 295275 w 295275"/>
              <a:gd name="connsiteY7-16" fmla="*/ 303904 h 599179"/>
              <a:gd name="connsiteX8-17" fmla="*/ 295275 w 295275"/>
              <a:gd name="connsiteY8-18" fmla="*/ 599179 h 599179"/>
              <a:gd name="connsiteX9-19" fmla="*/ 0 w 295275"/>
              <a:gd name="connsiteY9-20" fmla="*/ 599179 h 599179"/>
              <a:gd name="connsiteX10-21" fmla="*/ 0 w 295275"/>
              <a:gd name="connsiteY10-22" fmla="*/ 303904 h 599179"/>
              <a:gd name="connsiteX11-23" fmla="*/ 5952 w 295275"/>
              <a:gd name="connsiteY11-24" fmla="*/ 269304 h 599179"/>
              <a:gd name="connsiteX12-25" fmla="*/ 204540 w 295275"/>
              <a:gd name="connsiteY12-26" fmla="*/ 547 h 599179"/>
              <a:gd name="connsiteX13" fmla="*/ 207995 w 295275"/>
              <a:gd name="connsiteY13" fmla="*/ 0 h 599179"/>
              <a:gd name="connsiteX0-27" fmla="*/ 207995 w 295275"/>
              <a:gd name="connsiteY0-28" fmla="*/ 0 h 599179"/>
              <a:gd name="connsiteX1-29" fmla="*/ 218480 w 295275"/>
              <a:gd name="connsiteY1-30" fmla="*/ 17025 h 599179"/>
              <a:gd name="connsiteX2-31" fmla="*/ 263922 w 295275"/>
              <a:gd name="connsiteY2-32" fmla="*/ 59952 h 599179"/>
              <a:gd name="connsiteX3-33" fmla="*/ 275967 w 295275"/>
              <a:gd name="connsiteY3-34" fmla="*/ 66705 h 599179"/>
              <a:gd name="connsiteX4-35" fmla="*/ 258864 w 295275"/>
              <a:gd name="connsiteY4-36" fmla="*/ 77309 h 599179"/>
              <a:gd name="connsiteX5-37" fmla="*/ 164932 w 295275"/>
              <a:gd name="connsiteY5-38" fmla="*/ 229252 h 599179"/>
              <a:gd name="connsiteX6-39" fmla="*/ 152376 w 295275"/>
              <a:gd name="connsiteY6-40" fmla="*/ 303904 h 599179"/>
              <a:gd name="connsiteX7-41" fmla="*/ 295275 w 295275"/>
              <a:gd name="connsiteY7-42" fmla="*/ 303904 h 599179"/>
              <a:gd name="connsiteX8-43" fmla="*/ 295275 w 295275"/>
              <a:gd name="connsiteY8-44" fmla="*/ 599179 h 599179"/>
              <a:gd name="connsiteX9-45" fmla="*/ 0 w 295275"/>
              <a:gd name="connsiteY9-46" fmla="*/ 599179 h 599179"/>
              <a:gd name="connsiteX10-47" fmla="*/ 0 w 295275"/>
              <a:gd name="connsiteY10-48" fmla="*/ 303904 h 599179"/>
              <a:gd name="connsiteX11-49" fmla="*/ 5952 w 295275"/>
              <a:gd name="connsiteY11-50" fmla="*/ 269304 h 599179"/>
              <a:gd name="connsiteX12-51" fmla="*/ 204540 w 295275"/>
              <a:gd name="connsiteY12-52" fmla="*/ 547 h 599179"/>
              <a:gd name="connsiteX13-53" fmla="*/ 207995 w 295275"/>
              <a:gd name="connsiteY13-54" fmla="*/ 0 h 599179"/>
              <a:gd name="connsiteX0-55" fmla="*/ 207995 w 295275"/>
              <a:gd name="connsiteY0-56" fmla="*/ 0 h 599179"/>
              <a:gd name="connsiteX1-57" fmla="*/ 218480 w 295275"/>
              <a:gd name="connsiteY1-58" fmla="*/ 17025 h 599179"/>
              <a:gd name="connsiteX2-59" fmla="*/ 263922 w 295275"/>
              <a:gd name="connsiteY2-60" fmla="*/ 59952 h 599179"/>
              <a:gd name="connsiteX3-61" fmla="*/ 275967 w 295275"/>
              <a:gd name="connsiteY3-62" fmla="*/ 66705 h 599179"/>
              <a:gd name="connsiteX4-63" fmla="*/ 258864 w 295275"/>
              <a:gd name="connsiteY4-64" fmla="*/ 77309 h 599179"/>
              <a:gd name="connsiteX5-65" fmla="*/ 164932 w 295275"/>
              <a:gd name="connsiteY5-66" fmla="*/ 229252 h 599179"/>
              <a:gd name="connsiteX6-67" fmla="*/ 152376 w 295275"/>
              <a:gd name="connsiteY6-68" fmla="*/ 303904 h 599179"/>
              <a:gd name="connsiteX7-69" fmla="*/ 295275 w 295275"/>
              <a:gd name="connsiteY7-70" fmla="*/ 303904 h 599179"/>
              <a:gd name="connsiteX8-71" fmla="*/ 295275 w 295275"/>
              <a:gd name="connsiteY8-72" fmla="*/ 599179 h 599179"/>
              <a:gd name="connsiteX9-73" fmla="*/ 0 w 295275"/>
              <a:gd name="connsiteY9-74" fmla="*/ 599179 h 599179"/>
              <a:gd name="connsiteX10-75" fmla="*/ 0 w 295275"/>
              <a:gd name="connsiteY10-76" fmla="*/ 303904 h 599179"/>
              <a:gd name="connsiteX11-77" fmla="*/ 5952 w 295275"/>
              <a:gd name="connsiteY11-78" fmla="*/ 269304 h 599179"/>
              <a:gd name="connsiteX12-79" fmla="*/ 204540 w 295275"/>
              <a:gd name="connsiteY12-80" fmla="*/ 547 h 599179"/>
              <a:gd name="connsiteX13-81" fmla="*/ 207995 w 295275"/>
              <a:gd name="connsiteY13-82" fmla="*/ 0 h 599179"/>
              <a:gd name="connsiteX0-83" fmla="*/ 207995 w 295275"/>
              <a:gd name="connsiteY0-84" fmla="*/ 0 h 599179"/>
              <a:gd name="connsiteX1-85" fmla="*/ 218480 w 295275"/>
              <a:gd name="connsiteY1-86" fmla="*/ 17025 h 599179"/>
              <a:gd name="connsiteX2-87" fmla="*/ 263922 w 295275"/>
              <a:gd name="connsiteY2-88" fmla="*/ 59952 h 599179"/>
              <a:gd name="connsiteX3-89" fmla="*/ 275967 w 295275"/>
              <a:gd name="connsiteY3-90" fmla="*/ 66705 h 599179"/>
              <a:gd name="connsiteX4-91" fmla="*/ 258864 w 295275"/>
              <a:gd name="connsiteY4-92" fmla="*/ 77309 h 599179"/>
              <a:gd name="connsiteX5-93" fmla="*/ 152376 w 295275"/>
              <a:gd name="connsiteY5-94" fmla="*/ 303904 h 599179"/>
              <a:gd name="connsiteX6-95" fmla="*/ 295275 w 295275"/>
              <a:gd name="connsiteY6-96" fmla="*/ 303904 h 599179"/>
              <a:gd name="connsiteX7-97" fmla="*/ 295275 w 295275"/>
              <a:gd name="connsiteY7-98" fmla="*/ 599179 h 599179"/>
              <a:gd name="connsiteX8-99" fmla="*/ 0 w 295275"/>
              <a:gd name="connsiteY8-100" fmla="*/ 599179 h 599179"/>
              <a:gd name="connsiteX9-101" fmla="*/ 0 w 295275"/>
              <a:gd name="connsiteY9-102" fmla="*/ 303904 h 599179"/>
              <a:gd name="connsiteX10-103" fmla="*/ 5952 w 295275"/>
              <a:gd name="connsiteY10-104" fmla="*/ 269304 h 599179"/>
              <a:gd name="connsiteX11-105" fmla="*/ 204540 w 295275"/>
              <a:gd name="connsiteY11-106" fmla="*/ 547 h 599179"/>
              <a:gd name="connsiteX12-107" fmla="*/ 207995 w 295275"/>
              <a:gd name="connsiteY12-108" fmla="*/ 0 h 599179"/>
              <a:gd name="connsiteX0-109" fmla="*/ 207995 w 295275"/>
              <a:gd name="connsiteY0-110" fmla="*/ 0 h 599179"/>
              <a:gd name="connsiteX1-111" fmla="*/ 218480 w 295275"/>
              <a:gd name="connsiteY1-112" fmla="*/ 17025 h 599179"/>
              <a:gd name="connsiteX2-113" fmla="*/ 263922 w 295275"/>
              <a:gd name="connsiteY2-114" fmla="*/ 59952 h 599179"/>
              <a:gd name="connsiteX3-115" fmla="*/ 275967 w 295275"/>
              <a:gd name="connsiteY3-116" fmla="*/ 66705 h 599179"/>
              <a:gd name="connsiteX4-117" fmla="*/ 258864 w 295275"/>
              <a:gd name="connsiteY4-118" fmla="*/ 77309 h 599179"/>
              <a:gd name="connsiteX5-119" fmla="*/ 152376 w 295275"/>
              <a:gd name="connsiteY5-120" fmla="*/ 303904 h 599179"/>
              <a:gd name="connsiteX6-121" fmla="*/ 295275 w 295275"/>
              <a:gd name="connsiteY6-122" fmla="*/ 303904 h 599179"/>
              <a:gd name="connsiteX7-123" fmla="*/ 295275 w 295275"/>
              <a:gd name="connsiteY7-124" fmla="*/ 599179 h 599179"/>
              <a:gd name="connsiteX8-125" fmla="*/ 0 w 295275"/>
              <a:gd name="connsiteY8-126" fmla="*/ 599179 h 599179"/>
              <a:gd name="connsiteX9-127" fmla="*/ 0 w 295275"/>
              <a:gd name="connsiteY9-128" fmla="*/ 303904 h 599179"/>
              <a:gd name="connsiteX10-129" fmla="*/ 5952 w 295275"/>
              <a:gd name="connsiteY10-130" fmla="*/ 269304 h 599179"/>
              <a:gd name="connsiteX11-131" fmla="*/ 204540 w 295275"/>
              <a:gd name="connsiteY11-132" fmla="*/ 547 h 599179"/>
              <a:gd name="connsiteX12-133" fmla="*/ 207995 w 295275"/>
              <a:gd name="connsiteY12-134" fmla="*/ 0 h 599179"/>
              <a:gd name="connsiteX0-135" fmla="*/ 207995 w 295275"/>
              <a:gd name="connsiteY0-136" fmla="*/ 0 h 599179"/>
              <a:gd name="connsiteX1-137" fmla="*/ 218480 w 295275"/>
              <a:gd name="connsiteY1-138" fmla="*/ 17025 h 599179"/>
              <a:gd name="connsiteX2-139" fmla="*/ 263922 w 295275"/>
              <a:gd name="connsiteY2-140" fmla="*/ 59952 h 599179"/>
              <a:gd name="connsiteX3-141" fmla="*/ 275967 w 295275"/>
              <a:gd name="connsiteY3-142" fmla="*/ 66705 h 599179"/>
              <a:gd name="connsiteX4-143" fmla="*/ 152376 w 295275"/>
              <a:gd name="connsiteY4-144" fmla="*/ 303904 h 599179"/>
              <a:gd name="connsiteX5-145" fmla="*/ 295275 w 295275"/>
              <a:gd name="connsiteY5-146" fmla="*/ 303904 h 599179"/>
              <a:gd name="connsiteX6-147" fmla="*/ 295275 w 295275"/>
              <a:gd name="connsiteY6-148" fmla="*/ 599179 h 599179"/>
              <a:gd name="connsiteX7-149" fmla="*/ 0 w 295275"/>
              <a:gd name="connsiteY7-150" fmla="*/ 599179 h 599179"/>
              <a:gd name="connsiteX8-151" fmla="*/ 0 w 295275"/>
              <a:gd name="connsiteY8-152" fmla="*/ 303904 h 599179"/>
              <a:gd name="connsiteX9-153" fmla="*/ 5952 w 295275"/>
              <a:gd name="connsiteY9-154" fmla="*/ 269304 h 599179"/>
              <a:gd name="connsiteX10-155" fmla="*/ 204540 w 295275"/>
              <a:gd name="connsiteY10-156" fmla="*/ 547 h 599179"/>
              <a:gd name="connsiteX11-157" fmla="*/ 207995 w 295275"/>
              <a:gd name="connsiteY11-158" fmla="*/ 0 h 599179"/>
              <a:gd name="connsiteX0-159" fmla="*/ 207995 w 295275"/>
              <a:gd name="connsiteY0-160" fmla="*/ 0 h 599179"/>
              <a:gd name="connsiteX1-161" fmla="*/ 218480 w 295275"/>
              <a:gd name="connsiteY1-162" fmla="*/ 17025 h 599179"/>
              <a:gd name="connsiteX2-163" fmla="*/ 263922 w 295275"/>
              <a:gd name="connsiteY2-164" fmla="*/ 59952 h 599179"/>
              <a:gd name="connsiteX3-165" fmla="*/ 275967 w 295275"/>
              <a:gd name="connsiteY3-166" fmla="*/ 66705 h 599179"/>
              <a:gd name="connsiteX4-167" fmla="*/ 152376 w 295275"/>
              <a:gd name="connsiteY4-168" fmla="*/ 303904 h 599179"/>
              <a:gd name="connsiteX5-169" fmla="*/ 295275 w 295275"/>
              <a:gd name="connsiteY5-170" fmla="*/ 303904 h 599179"/>
              <a:gd name="connsiteX6-171" fmla="*/ 295275 w 295275"/>
              <a:gd name="connsiteY6-172" fmla="*/ 599179 h 599179"/>
              <a:gd name="connsiteX7-173" fmla="*/ 0 w 295275"/>
              <a:gd name="connsiteY7-174" fmla="*/ 599179 h 599179"/>
              <a:gd name="connsiteX8-175" fmla="*/ 0 w 295275"/>
              <a:gd name="connsiteY8-176" fmla="*/ 303904 h 599179"/>
              <a:gd name="connsiteX9-177" fmla="*/ 5952 w 295275"/>
              <a:gd name="connsiteY9-178" fmla="*/ 269304 h 599179"/>
              <a:gd name="connsiteX10-179" fmla="*/ 204540 w 295275"/>
              <a:gd name="connsiteY10-180" fmla="*/ 547 h 599179"/>
              <a:gd name="connsiteX11-181" fmla="*/ 207995 w 295275"/>
              <a:gd name="connsiteY11-182" fmla="*/ 0 h 599179"/>
              <a:gd name="connsiteX0-183" fmla="*/ 207995 w 295275"/>
              <a:gd name="connsiteY0-184" fmla="*/ 0 h 599179"/>
              <a:gd name="connsiteX1-185" fmla="*/ 218480 w 295275"/>
              <a:gd name="connsiteY1-186" fmla="*/ 17025 h 599179"/>
              <a:gd name="connsiteX2-187" fmla="*/ 263922 w 295275"/>
              <a:gd name="connsiteY2-188" fmla="*/ 59952 h 599179"/>
              <a:gd name="connsiteX3-189" fmla="*/ 275967 w 295275"/>
              <a:gd name="connsiteY3-190" fmla="*/ 66705 h 599179"/>
              <a:gd name="connsiteX4-191" fmla="*/ 152376 w 295275"/>
              <a:gd name="connsiteY4-192" fmla="*/ 303904 h 599179"/>
              <a:gd name="connsiteX5-193" fmla="*/ 295275 w 295275"/>
              <a:gd name="connsiteY5-194" fmla="*/ 303904 h 599179"/>
              <a:gd name="connsiteX6-195" fmla="*/ 295275 w 295275"/>
              <a:gd name="connsiteY6-196" fmla="*/ 599179 h 599179"/>
              <a:gd name="connsiteX7-197" fmla="*/ 0 w 295275"/>
              <a:gd name="connsiteY7-198" fmla="*/ 599179 h 599179"/>
              <a:gd name="connsiteX8-199" fmla="*/ 0 w 295275"/>
              <a:gd name="connsiteY8-200" fmla="*/ 303904 h 599179"/>
              <a:gd name="connsiteX9-201" fmla="*/ 5952 w 295275"/>
              <a:gd name="connsiteY9-202" fmla="*/ 269304 h 599179"/>
              <a:gd name="connsiteX10-203" fmla="*/ 204540 w 295275"/>
              <a:gd name="connsiteY10-204" fmla="*/ 547 h 599179"/>
              <a:gd name="connsiteX11-205" fmla="*/ 207995 w 295275"/>
              <a:gd name="connsiteY11-206" fmla="*/ 0 h 599179"/>
              <a:gd name="connsiteX0-207" fmla="*/ 207995 w 295275"/>
              <a:gd name="connsiteY0-208" fmla="*/ 0 h 599179"/>
              <a:gd name="connsiteX1-209" fmla="*/ 218480 w 295275"/>
              <a:gd name="connsiteY1-210" fmla="*/ 17025 h 599179"/>
              <a:gd name="connsiteX2-211" fmla="*/ 263922 w 295275"/>
              <a:gd name="connsiteY2-212" fmla="*/ 59952 h 599179"/>
              <a:gd name="connsiteX3-213" fmla="*/ 275967 w 295275"/>
              <a:gd name="connsiteY3-214" fmla="*/ 66705 h 599179"/>
              <a:gd name="connsiteX4-215" fmla="*/ 152376 w 295275"/>
              <a:gd name="connsiteY4-216" fmla="*/ 303904 h 599179"/>
              <a:gd name="connsiteX5-217" fmla="*/ 295275 w 295275"/>
              <a:gd name="connsiteY5-218" fmla="*/ 303904 h 599179"/>
              <a:gd name="connsiteX6-219" fmla="*/ 295275 w 295275"/>
              <a:gd name="connsiteY6-220" fmla="*/ 599179 h 599179"/>
              <a:gd name="connsiteX7-221" fmla="*/ 0 w 295275"/>
              <a:gd name="connsiteY7-222" fmla="*/ 599179 h 599179"/>
              <a:gd name="connsiteX8-223" fmla="*/ 0 w 295275"/>
              <a:gd name="connsiteY8-224" fmla="*/ 303904 h 599179"/>
              <a:gd name="connsiteX9-225" fmla="*/ 5952 w 295275"/>
              <a:gd name="connsiteY9-226" fmla="*/ 269304 h 599179"/>
              <a:gd name="connsiteX10-227" fmla="*/ 204540 w 295275"/>
              <a:gd name="connsiteY10-228" fmla="*/ 547 h 599179"/>
              <a:gd name="connsiteX11-229" fmla="*/ 207995 w 295275"/>
              <a:gd name="connsiteY11-230" fmla="*/ 0 h 599179"/>
              <a:gd name="connsiteX0-231" fmla="*/ 207995 w 295275"/>
              <a:gd name="connsiteY0-232" fmla="*/ 0 h 599179"/>
              <a:gd name="connsiteX1-233" fmla="*/ 218480 w 295275"/>
              <a:gd name="connsiteY1-234" fmla="*/ 17025 h 599179"/>
              <a:gd name="connsiteX2-235" fmla="*/ 263922 w 295275"/>
              <a:gd name="connsiteY2-236" fmla="*/ 59952 h 599179"/>
              <a:gd name="connsiteX3-237" fmla="*/ 275967 w 295275"/>
              <a:gd name="connsiteY3-238" fmla="*/ 66705 h 599179"/>
              <a:gd name="connsiteX4-239" fmla="*/ 152376 w 295275"/>
              <a:gd name="connsiteY4-240" fmla="*/ 303904 h 599179"/>
              <a:gd name="connsiteX5-241" fmla="*/ 295275 w 295275"/>
              <a:gd name="connsiteY5-242" fmla="*/ 303904 h 599179"/>
              <a:gd name="connsiteX6-243" fmla="*/ 295275 w 295275"/>
              <a:gd name="connsiteY6-244" fmla="*/ 599179 h 599179"/>
              <a:gd name="connsiteX7-245" fmla="*/ 0 w 295275"/>
              <a:gd name="connsiteY7-246" fmla="*/ 599179 h 599179"/>
              <a:gd name="connsiteX8-247" fmla="*/ 0 w 295275"/>
              <a:gd name="connsiteY8-248" fmla="*/ 303904 h 599179"/>
              <a:gd name="connsiteX9-249" fmla="*/ 204540 w 295275"/>
              <a:gd name="connsiteY9-250" fmla="*/ 547 h 599179"/>
              <a:gd name="connsiteX10-251" fmla="*/ 207995 w 295275"/>
              <a:gd name="connsiteY10-252" fmla="*/ 0 h 599179"/>
              <a:gd name="connsiteX0-253" fmla="*/ 207995 w 295275"/>
              <a:gd name="connsiteY0-254" fmla="*/ 0 h 599179"/>
              <a:gd name="connsiteX1-255" fmla="*/ 218480 w 295275"/>
              <a:gd name="connsiteY1-256" fmla="*/ 17025 h 599179"/>
              <a:gd name="connsiteX2-257" fmla="*/ 263922 w 295275"/>
              <a:gd name="connsiteY2-258" fmla="*/ 59952 h 599179"/>
              <a:gd name="connsiteX3-259" fmla="*/ 275967 w 295275"/>
              <a:gd name="connsiteY3-260" fmla="*/ 66705 h 599179"/>
              <a:gd name="connsiteX4-261" fmla="*/ 152376 w 295275"/>
              <a:gd name="connsiteY4-262" fmla="*/ 303904 h 599179"/>
              <a:gd name="connsiteX5-263" fmla="*/ 295275 w 295275"/>
              <a:gd name="connsiteY5-264" fmla="*/ 303904 h 599179"/>
              <a:gd name="connsiteX6-265" fmla="*/ 295275 w 295275"/>
              <a:gd name="connsiteY6-266" fmla="*/ 599179 h 599179"/>
              <a:gd name="connsiteX7-267" fmla="*/ 0 w 295275"/>
              <a:gd name="connsiteY7-268" fmla="*/ 599179 h 599179"/>
              <a:gd name="connsiteX8-269" fmla="*/ 0 w 295275"/>
              <a:gd name="connsiteY8-270" fmla="*/ 303904 h 599179"/>
              <a:gd name="connsiteX9-271" fmla="*/ 204540 w 295275"/>
              <a:gd name="connsiteY9-272" fmla="*/ 547 h 599179"/>
              <a:gd name="connsiteX10-273" fmla="*/ 207995 w 295275"/>
              <a:gd name="connsiteY10-274" fmla="*/ 0 h 599179"/>
              <a:gd name="connsiteX0-275" fmla="*/ 207995 w 295275"/>
              <a:gd name="connsiteY0-276" fmla="*/ 0 h 599179"/>
              <a:gd name="connsiteX1-277" fmla="*/ 218480 w 295275"/>
              <a:gd name="connsiteY1-278" fmla="*/ 17025 h 599179"/>
              <a:gd name="connsiteX2-279" fmla="*/ 263922 w 295275"/>
              <a:gd name="connsiteY2-280" fmla="*/ 59952 h 599179"/>
              <a:gd name="connsiteX3-281" fmla="*/ 275967 w 295275"/>
              <a:gd name="connsiteY3-282" fmla="*/ 66705 h 599179"/>
              <a:gd name="connsiteX4-283" fmla="*/ 152376 w 295275"/>
              <a:gd name="connsiteY4-284" fmla="*/ 303904 h 599179"/>
              <a:gd name="connsiteX5-285" fmla="*/ 295275 w 295275"/>
              <a:gd name="connsiteY5-286" fmla="*/ 303904 h 599179"/>
              <a:gd name="connsiteX6-287" fmla="*/ 295275 w 295275"/>
              <a:gd name="connsiteY6-288" fmla="*/ 599179 h 599179"/>
              <a:gd name="connsiteX7-289" fmla="*/ 0 w 295275"/>
              <a:gd name="connsiteY7-290" fmla="*/ 599179 h 599179"/>
              <a:gd name="connsiteX8-291" fmla="*/ 0 w 295275"/>
              <a:gd name="connsiteY8-292" fmla="*/ 303904 h 599179"/>
              <a:gd name="connsiteX9-293" fmla="*/ 207995 w 295275"/>
              <a:gd name="connsiteY9-294" fmla="*/ 0 h 599179"/>
              <a:gd name="connsiteX0-295" fmla="*/ 207995 w 295275"/>
              <a:gd name="connsiteY0-296" fmla="*/ 0 h 599179"/>
              <a:gd name="connsiteX1-297" fmla="*/ 218480 w 295275"/>
              <a:gd name="connsiteY1-298" fmla="*/ 17025 h 599179"/>
              <a:gd name="connsiteX2-299" fmla="*/ 263922 w 295275"/>
              <a:gd name="connsiteY2-300" fmla="*/ 59952 h 599179"/>
              <a:gd name="connsiteX3-301" fmla="*/ 275967 w 295275"/>
              <a:gd name="connsiteY3-302" fmla="*/ 66705 h 599179"/>
              <a:gd name="connsiteX4-303" fmla="*/ 152376 w 295275"/>
              <a:gd name="connsiteY4-304" fmla="*/ 303904 h 599179"/>
              <a:gd name="connsiteX5-305" fmla="*/ 295275 w 295275"/>
              <a:gd name="connsiteY5-306" fmla="*/ 303904 h 599179"/>
              <a:gd name="connsiteX6-307" fmla="*/ 295275 w 295275"/>
              <a:gd name="connsiteY6-308" fmla="*/ 599179 h 599179"/>
              <a:gd name="connsiteX7-309" fmla="*/ 0 w 295275"/>
              <a:gd name="connsiteY7-310" fmla="*/ 599179 h 599179"/>
              <a:gd name="connsiteX8-311" fmla="*/ 0 w 295275"/>
              <a:gd name="connsiteY8-312" fmla="*/ 303904 h 599179"/>
              <a:gd name="connsiteX9-313" fmla="*/ 207995 w 295275"/>
              <a:gd name="connsiteY9-314" fmla="*/ 0 h 599179"/>
              <a:gd name="connsiteX0-315" fmla="*/ 207995 w 295275"/>
              <a:gd name="connsiteY0-316" fmla="*/ 0 h 599179"/>
              <a:gd name="connsiteX1-317" fmla="*/ 218480 w 295275"/>
              <a:gd name="connsiteY1-318" fmla="*/ 17025 h 599179"/>
              <a:gd name="connsiteX2-319" fmla="*/ 263922 w 295275"/>
              <a:gd name="connsiteY2-320" fmla="*/ 59952 h 599179"/>
              <a:gd name="connsiteX3-321" fmla="*/ 275967 w 295275"/>
              <a:gd name="connsiteY3-322" fmla="*/ 66705 h 599179"/>
              <a:gd name="connsiteX4-323" fmla="*/ 152376 w 295275"/>
              <a:gd name="connsiteY4-324" fmla="*/ 303904 h 599179"/>
              <a:gd name="connsiteX5-325" fmla="*/ 295275 w 295275"/>
              <a:gd name="connsiteY5-326" fmla="*/ 303904 h 599179"/>
              <a:gd name="connsiteX6-327" fmla="*/ 295275 w 295275"/>
              <a:gd name="connsiteY6-328" fmla="*/ 599179 h 599179"/>
              <a:gd name="connsiteX7-329" fmla="*/ 0 w 295275"/>
              <a:gd name="connsiteY7-330" fmla="*/ 599179 h 599179"/>
              <a:gd name="connsiteX8-331" fmla="*/ 0 w 295275"/>
              <a:gd name="connsiteY8-332" fmla="*/ 303904 h 599179"/>
              <a:gd name="connsiteX9-333" fmla="*/ 207995 w 295275"/>
              <a:gd name="connsiteY9-334" fmla="*/ 0 h 599179"/>
              <a:gd name="connsiteX0-335" fmla="*/ 207995 w 295275"/>
              <a:gd name="connsiteY0-336" fmla="*/ 0 h 599179"/>
              <a:gd name="connsiteX1-337" fmla="*/ 218480 w 295275"/>
              <a:gd name="connsiteY1-338" fmla="*/ 17025 h 599179"/>
              <a:gd name="connsiteX2-339" fmla="*/ 263922 w 295275"/>
              <a:gd name="connsiteY2-340" fmla="*/ 59952 h 599179"/>
              <a:gd name="connsiteX3-341" fmla="*/ 275967 w 295275"/>
              <a:gd name="connsiteY3-342" fmla="*/ 66705 h 599179"/>
              <a:gd name="connsiteX4-343" fmla="*/ 152376 w 295275"/>
              <a:gd name="connsiteY4-344" fmla="*/ 303904 h 599179"/>
              <a:gd name="connsiteX5-345" fmla="*/ 295275 w 295275"/>
              <a:gd name="connsiteY5-346" fmla="*/ 303904 h 599179"/>
              <a:gd name="connsiteX6-347" fmla="*/ 295275 w 295275"/>
              <a:gd name="connsiteY6-348" fmla="*/ 599179 h 599179"/>
              <a:gd name="connsiteX7-349" fmla="*/ 0 w 295275"/>
              <a:gd name="connsiteY7-350" fmla="*/ 599179 h 599179"/>
              <a:gd name="connsiteX8-351" fmla="*/ 0 w 295275"/>
              <a:gd name="connsiteY8-352" fmla="*/ 303904 h 599179"/>
              <a:gd name="connsiteX9-353" fmla="*/ 207995 w 295275"/>
              <a:gd name="connsiteY9-354" fmla="*/ 0 h 599179"/>
              <a:gd name="connsiteX0-355" fmla="*/ 207995 w 295275"/>
              <a:gd name="connsiteY0-356" fmla="*/ 0 h 599179"/>
              <a:gd name="connsiteX1-357" fmla="*/ 218480 w 295275"/>
              <a:gd name="connsiteY1-358" fmla="*/ 17025 h 599179"/>
              <a:gd name="connsiteX2-359" fmla="*/ 263922 w 295275"/>
              <a:gd name="connsiteY2-360" fmla="*/ 59952 h 599179"/>
              <a:gd name="connsiteX3-361" fmla="*/ 275967 w 295275"/>
              <a:gd name="connsiteY3-362" fmla="*/ 66705 h 599179"/>
              <a:gd name="connsiteX4-363" fmla="*/ 152376 w 295275"/>
              <a:gd name="connsiteY4-364" fmla="*/ 303904 h 599179"/>
              <a:gd name="connsiteX5-365" fmla="*/ 295275 w 295275"/>
              <a:gd name="connsiteY5-366" fmla="*/ 303904 h 599179"/>
              <a:gd name="connsiteX6-367" fmla="*/ 295275 w 295275"/>
              <a:gd name="connsiteY6-368" fmla="*/ 599179 h 599179"/>
              <a:gd name="connsiteX7-369" fmla="*/ 0 w 295275"/>
              <a:gd name="connsiteY7-370" fmla="*/ 599179 h 599179"/>
              <a:gd name="connsiteX8-371" fmla="*/ 0 w 295275"/>
              <a:gd name="connsiteY8-372" fmla="*/ 303904 h 599179"/>
              <a:gd name="connsiteX9-373" fmla="*/ 207995 w 295275"/>
              <a:gd name="connsiteY9-374" fmla="*/ 0 h 599179"/>
              <a:gd name="connsiteX0-375" fmla="*/ 207995 w 295275"/>
              <a:gd name="connsiteY0-376" fmla="*/ 0 h 599179"/>
              <a:gd name="connsiteX1-377" fmla="*/ 218480 w 295275"/>
              <a:gd name="connsiteY1-378" fmla="*/ 17025 h 599179"/>
              <a:gd name="connsiteX2-379" fmla="*/ 263922 w 295275"/>
              <a:gd name="connsiteY2-380" fmla="*/ 59952 h 599179"/>
              <a:gd name="connsiteX3-381" fmla="*/ 275967 w 295275"/>
              <a:gd name="connsiteY3-382" fmla="*/ 66705 h 599179"/>
              <a:gd name="connsiteX4-383" fmla="*/ 152376 w 295275"/>
              <a:gd name="connsiteY4-384" fmla="*/ 303904 h 599179"/>
              <a:gd name="connsiteX5-385" fmla="*/ 295275 w 295275"/>
              <a:gd name="connsiteY5-386" fmla="*/ 303904 h 599179"/>
              <a:gd name="connsiteX6-387" fmla="*/ 295275 w 295275"/>
              <a:gd name="connsiteY6-388" fmla="*/ 599179 h 599179"/>
              <a:gd name="connsiteX7-389" fmla="*/ 0 w 295275"/>
              <a:gd name="connsiteY7-390" fmla="*/ 599179 h 599179"/>
              <a:gd name="connsiteX8-391" fmla="*/ 0 w 295275"/>
              <a:gd name="connsiteY8-392" fmla="*/ 303904 h 599179"/>
              <a:gd name="connsiteX9-393" fmla="*/ 207995 w 295275"/>
              <a:gd name="connsiteY9-394" fmla="*/ 0 h 599179"/>
              <a:gd name="connsiteX0-395" fmla="*/ 207995 w 295275"/>
              <a:gd name="connsiteY0-396" fmla="*/ 0 h 599179"/>
              <a:gd name="connsiteX1-397" fmla="*/ 218480 w 295275"/>
              <a:gd name="connsiteY1-398" fmla="*/ 17025 h 599179"/>
              <a:gd name="connsiteX2-399" fmla="*/ 263922 w 295275"/>
              <a:gd name="connsiteY2-400" fmla="*/ 59952 h 599179"/>
              <a:gd name="connsiteX3-401" fmla="*/ 275967 w 295275"/>
              <a:gd name="connsiteY3-402" fmla="*/ 66705 h 599179"/>
              <a:gd name="connsiteX4-403" fmla="*/ 152376 w 295275"/>
              <a:gd name="connsiteY4-404" fmla="*/ 303904 h 599179"/>
              <a:gd name="connsiteX5-405" fmla="*/ 295275 w 295275"/>
              <a:gd name="connsiteY5-406" fmla="*/ 303904 h 599179"/>
              <a:gd name="connsiteX6-407" fmla="*/ 295275 w 295275"/>
              <a:gd name="connsiteY6-408" fmla="*/ 599179 h 599179"/>
              <a:gd name="connsiteX7-409" fmla="*/ 0 w 295275"/>
              <a:gd name="connsiteY7-410" fmla="*/ 599179 h 599179"/>
              <a:gd name="connsiteX8-411" fmla="*/ 0 w 295275"/>
              <a:gd name="connsiteY8-412" fmla="*/ 303904 h 599179"/>
              <a:gd name="connsiteX9-413" fmla="*/ 207995 w 295275"/>
              <a:gd name="connsiteY9-414" fmla="*/ 0 h 599179"/>
              <a:gd name="connsiteX0-415" fmla="*/ 207995 w 295275"/>
              <a:gd name="connsiteY0-416" fmla="*/ 0 h 599179"/>
              <a:gd name="connsiteX1-417" fmla="*/ 218480 w 295275"/>
              <a:gd name="connsiteY1-418" fmla="*/ 17025 h 599179"/>
              <a:gd name="connsiteX2-419" fmla="*/ 263922 w 295275"/>
              <a:gd name="connsiteY2-420" fmla="*/ 59952 h 599179"/>
              <a:gd name="connsiteX3-421" fmla="*/ 275967 w 295275"/>
              <a:gd name="connsiteY3-422" fmla="*/ 66705 h 599179"/>
              <a:gd name="connsiteX4-423" fmla="*/ 152376 w 295275"/>
              <a:gd name="connsiteY4-424" fmla="*/ 303904 h 599179"/>
              <a:gd name="connsiteX5-425" fmla="*/ 295275 w 295275"/>
              <a:gd name="connsiteY5-426" fmla="*/ 303904 h 599179"/>
              <a:gd name="connsiteX6-427" fmla="*/ 295275 w 295275"/>
              <a:gd name="connsiteY6-428" fmla="*/ 599179 h 599179"/>
              <a:gd name="connsiteX7-429" fmla="*/ 0 w 295275"/>
              <a:gd name="connsiteY7-430" fmla="*/ 599179 h 599179"/>
              <a:gd name="connsiteX8-431" fmla="*/ 0 w 295275"/>
              <a:gd name="connsiteY8-432" fmla="*/ 334942 h 599179"/>
              <a:gd name="connsiteX9-433" fmla="*/ 207995 w 295275"/>
              <a:gd name="connsiteY9-434" fmla="*/ 0 h 599179"/>
              <a:gd name="connsiteX0-435" fmla="*/ 207995 w 295275"/>
              <a:gd name="connsiteY0-436" fmla="*/ 0 h 599179"/>
              <a:gd name="connsiteX1-437" fmla="*/ 218480 w 295275"/>
              <a:gd name="connsiteY1-438" fmla="*/ 17025 h 599179"/>
              <a:gd name="connsiteX2-439" fmla="*/ 263922 w 295275"/>
              <a:gd name="connsiteY2-440" fmla="*/ 59952 h 599179"/>
              <a:gd name="connsiteX3-441" fmla="*/ 275967 w 295275"/>
              <a:gd name="connsiteY3-442" fmla="*/ 66705 h 599179"/>
              <a:gd name="connsiteX4-443" fmla="*/ 152376 w 295275"/>
              <a:gd name="connsiteY4-444" fmla="*/ 303904 h 599179"/>
              <a:gd name="connsiteX5-445" fmla="*/ 295275 w 295275"/>
              <a:gd name="connsiteY5-446" fmla="*/ 303904 h 599179"/>
              <a:gd name="connsiteX6-447" fmla="*/ 295275 w 295275"/>
              <a:gd name="connsiteY6-448" fmla="*/ 599179 h 599179"/>
              <a:gd name="connsiteX7-449" fmla="*/ 0 w 295275"/>
              <a:gd name="connsiteY7-450" fmla="*/ 599179 h 599179"/>
              <a:gd name="connsiteX8-451" fmla="*/ 0 w 295275"/>
              <a:gd name="connsiteY8-452" fmla="*/ 334942 h 599179"/>
              <a:gd name="connsiteX9-453" fmla="*/ 207995 w 295275"/>
              <a:gd name="connsiteY9-454" fmla="*/ 0 h 599179"/>
              <a:gd name="connsiteX0-455" fmla="*/ 207995 w 295275"/>
              <a:gd name="connsiteY0-456" fmla="*/ 0 h 599179"/>
              <a:gd name="connsiteX1-457" fmla="*/ 218480 w 295275"/>
              <a:gd name="connsiteY1-458" fmla="*/ 17025 h 599179"/>
              <a:gd name="connsiteX2-459" fmla="*/ 263922 w 295275"/>
              <a:gd name="connsiteY2-460" fmla="*/ 59952 h 599179"/>
              <a:gd name="connsiteX3-461" fmla="*/ 275967 w 295275"/>
              <a:gd name="connsiteY3-462" fmla="*/ 66705 h 599179"/>
              <a:gd name="connsiteX4-463" fmla="*/ 152376 w 295275"/>
              <a:gd name="connsiteY4-464" fmla="*/ 303904 h 599179"/>
              <a:gd name="connsiteX5-465" fmla="*/ 295275 w 295275"/>
              <a:gd name="connsiteY5-466" fmla="*/ 303904 h 599179"/>
              <a:gd name="connsiteX6-467" fmla="*/ 295275 w 295275"/>
              <a:gd name="connsiteY6-468" fmla="*/ 599179 h 599179"/>
              <a:gd name="connsiteX7-469" fmla="*/ 0 w 295275"/>
              <a:gd name="connsiteY7-470" fmla="*/ 599179 h 599179"/>
              <a:gd name="connsiteX8-471" fmla="*/ 0 w 295275"/>
              <a:gd name="connsiteY8-472" fmla="*/ 334942 h 599179"/>
              <a:gd name="connsiteX9-473" fmla="*/ 207995 w 295275"/>
              <a:gd name="connsiteY9-474" fmla="*/ 0 h 599179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19" y="connsiteY9-20"/>
              </a:cxn>
            </a:cxnLst>
            <a:rect l="l" t="t" r="r" b="b"/>
            <a:pathLst>
              <a:path w="295275" h="599179">
                <a:moveTo>
                  <a:pt x="207995" y="0"/>
                </a:moveTo>
                <a:lnTo>
                  <a:pt x="218480" y="17025"/>
                </a:lnTo>
                <a:cubicBezTo>
                  <a:pt x="231034" y="32364"/>
                  <a:pt x="246314" y="46986"/>
                  <a:pt x="263922" y="59952"/>
                </a:cubicBezTo>
                <a:lnTo>
                  <a:pt x="275967" y="66705"/>
                </a:lnTo>
                <a:cubicBezTo>
                  <a:pt x="274744" y="66607"/>
                  <a:pt x="166924" y="148026"/>
                  <a:pt x="152376" y="303904"/>
                </a:cubicBezTo>
                <a:lnTo>
                  <a:pt x="295275" y="303904"/>
                </a:lnTo>
                <a:lnTo>
                  <a:pt x="295275" y="599179"/>
                </a:lnTo>
                <a:lnTo>
                  <a:pt x="0" y="599179"/>
                </a:lnTo>
                <a:lnTo>
                  <a:pt x="0" y="334942"/>
                </a:lnTo>
                <a:cubicBezTo>
                  <a:pt x="10368" y="113589"/>
                  <a:pt x="207637" y="2353"/>
                  <a:pt x="207995" y="0"/>
                </a:cubicBezTo>
                <a:close/>
              </a:path>
            </a:pathLst>
          </a:custGeom>
          <a:solidFill>
            <a:schemeClr val="accent1">
              <a:alpha val="80000"/>
            </a:schemeClr>
          </a:solidFill>
          <a:ln w="31750" cap="rnd">
            <a:noFill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>
              <a:lnSpc>
                <a:spcPct val="120000"/>
              </a:lnSpc>
            </a:pPr>
            <a:endParaRPr lang="zh-CN" altLang="en-US" sz="1350"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31" name="文本框 30"/>
          <p:cNvSpPr txBox="1"/>
          <p:nvPr>
            <p:custDataLst>
              <p:tags r:id="rId7"/>
            </p:custDataLst>
          </p:nvPr>
        </p:nvSpPr>
        <p:spPr>
          <a:xfrm>
            <a:off x="5372576" y="1970723"/>
            <a:ext cx="2513648" cy="2915603"/>
          </a:xfrm>
          <a:prstGeom prst="rect">
            <a:avLst/>
          </a:prstGeom>
          <a:noFill/>
        </p:spPr>
        <p:txBody>
          <a:bodyPr wrap="square" rtlCol="0" anchor="ctr" anchorCtr="0">
            <a:normAutofit lnSpcReduction="20000"/>
          </a:bodyPr>
          <a:lstStyle/>
          <a:p>
            <a:pPr indent="457200" algn="just" fontAlgn="auto">
              <a:lnSpc>
                <a:spcPct val="150000"/>
              </a:lnSpc>
              <a:spcAft>
                <a:spcPts val="1200"/>
              </a:spcAft>
            </a:pPr>
            <a:r>
              <a:rPr lang="zh-CN" altLang="en-US" sz="1500"/>
              <a:t>适用于淅川县辖区内出境河流突发水污染事件。</a:t>
            </a:r>
            <a:endParaRPr lang="zh-CN" altLang="en-US" sz="1500"/>
          </a:p>
        </p:txBody>
      </p:sp>
      <p:sp>
        <p:nvSpPr>
          <p:cNvPr id="3" name="标题 2"/>
          <p:cNvSpPr>
            <a:spLocks noGrp="1"/>
          </p:cNvSpPr>
          <p:nvPr>
            <p:ph type="title"/>
            <p:custDataLst>
              <p:tags r:id="rId8"/>
            </p:custDataLst>
          </p:nvPr>
        </p:nvSpPr>
        <p:spPr>
          <a:xfrm>
            <a:off x="1397318" y="2540794"/>
            <a:ext cx="2831306" cy="1772603"/>
          </a:xfrm>
        </p:spPr>
        <p:txBody>
          <a:bodyPr/>
          <a:lstStyle/>
          <a:p>
            <a:r>
              <a:rPr lang="zh-CN" altLang="en-US" sz="3300"/>
              <a:t>五、适用范围</a:t>
            </a:r>
            <a:endParaRPr lang="zh-CN" altLang="en-US" sz="3300"/>
          </a:p>
        </p:txBody>
      </p:sp>
    </p:spTree>
    <p:custDataLst>
      <p:tags r:id="rId9"/>
    </p:custDataLst>
  </p:cSld>
  <p:clrMapOvr>
    <a:masterClrMapping/>
  </p:clrMapOvr>
</p:sld>
</file>

<file path=ppt/tags/tag1.xml><?xml version="1.0" encoding="utf-8"?>
<p:tagLst xmlns:p="http://schemas.openxmlformats.org/presentationml/2006/main">
  <p:tag name="KSO_WM_UNIT_COLOR_SCHEME_SHAPE_ID" val="5"/>
  <p:tag name="KSO_WM_UNIT_FOIL_COLOR" val="1"/>
  <p:tag name="KSO_WM_UNIT_COLOR_SCHEME_PARENT_PAGE" val="0_1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"/>
  <p:tag name="KSO_WM_UNIT_ID" val="custom20235638_1*i*1"/>
  <p:tag name="KSO_WM_TEMPLATE_CATEGORY" val="custom"/>
  <p:tag name="KSO_WM_TEMPLATE_INDEX" val="20235638"/>
  <p:tag name="KSO_WM_UNIT_LAYERLEVEL" val="1"/>
  <p:tag name="KSO_WM_TAG_VERSION" val="3.0"/>
  <p:tag name="KSO_WM_BEAUTIFY_FLAG" val="#wm#"/>
  <p:tag name="KSO_WM_UNIT_BLOCK" val="0"/>
  <p:tag name="KSO_WM_UNIT_SM_LIMIT_TYPE" val="2"/>
  <p:tag name="KSO_WM_UNIT_DEC_AREA_ID" val="2fa145bd3ce240cdac5a3fce36474b94"/>
  <p:tag name="KSO_WM_UNIT_DECORATE_INFO" val="{&quot;ReferentInfo&quot;:{&quot;Id&quot;:&quot;slide&quot;,&quot;X&quot;:{&quot;Pos&quot;:0},&quot;Y&quot;:{&quot;Pos&quot;:0}},&quot;DecorateInfoX&quot;:{&quot;Pos&quot;:0,&quot;IsAbs&quot;:false},&quot;DecorateInfoY&quot;:{&quot;Pos&quot;:0,&quot;IsAbs&quot;:false},&quot;DecorateInfoW&quot;:{&quot;IsAbs&quot;:false},&quot;DecorateInfoH&quot;:{&quot;IsAbs&quot;:false},&quot;whChangeMode&quot;:1}"/>
  <p:tag name="KSO_WM_CHIP_GROUPID" val="5eedbec2fa6683b8872baabf"/>
  <p:tag name="KSO_WM_CHIP_XID" val="5eedbec2fa6683b8872baac0"/>
  <p:tag name="KSO_WM_UNIT_FILL_FORE_SCHEMECOLOR_INDEX_BRIGHTNESS" val="0"/>
  <p:tag name="KSO_WM_UNIT_FILL_FORE_SCHEMECOLOR_INDEX" val="16"/>
  <p:tag name="KSO_WM_UNIT_FILL_TYPE" val="1"/>
  <p:tag name="KSO_WM_UNIT_VALUE" val="833"/>
  <p:tag name="KSO_WM_TEMPLATE_ASSEMBLE_XID" val="60656f514054ed1e2fb807bb"/>
  <p:tag name="KSO_WM_TEMPLATE_ASSEMBLE_GROUPID" val="60656f514054ed1e2fb807bb"/>
</p:tagLst>
</file>

<file path=ppt/tags/tag10.xml><?xml version="1.0" encoding="utf-8"?>
<p:tagLst xmlns:p="http://schemas.openxmlformats.org/presentationml/2006/main">
  <p:tag name="KSO_WM_UNIT_COLOR_SCHEME_SHAPE_ID" val="5"/>
  <p:tag name="KSO_WM_UNIT_FOIL_COLOR" val="1"/>
  <p:tag name="KSO_WM_UNIT_COLOR_SCHEME_PARENT_PAGE" val="0_1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"/>
  <p:tag name="KSO_WM_UNIT_ID" val="custom20235638_1*i*1"/>
  <p:tag name="KSO_WM_TEMPLATE_CATEGORY" val="custom"/>
  <p:tag name="KSO_WM_TEMPLATE_INDEX" val="20235638"/>
  <p:tag name="KSO_WM_UNIT_LAYERLEVEL" val="1"/>
  <p:tag name="KSO_WM_TAG_VERSION" val="3.0"/>
  <p:tag name="KSO_WM_BEAUTIFY_FLAG" val="#wm#"/>
  <p:tag name="KSO_WM_UNIT_BLOCK" val="0"/>
  <p:tag name="KSO_WM_UNIT_SM_LIMIT_TYPE" val="2"/>
  <p:tag name="KSO_WM_UNIT_DEC_AREA_ID" val="2fa145bd3ce240cdac5a3fce36474b94"/>
  <p:tag name="KSO_WM_UNIT_DECORATE_INFO" val="{&quot;ReferentInfo&quot;:{&quot;Id&quot;:&quot;slide&quot;,&quot;X&quot;:{&quot;Pos&quot;:0},&quot;Y&quot;:{&quot;Pos&quot;:0}},&quot;DecorateInfoX&quot;:{&quot;Pos&quot;:0,&quot;IsAbs&quot;:false},&quot;DecorateInfoY&quot;:{&quot;Pos&quot;:0,&quot;IsAbs&quot;:false},&quot;DecorateInfoW&quot;:{&quot;IsAbs&quot;:false},&quot;DecorateInfoH&quot;:{&quot;IsAbs&quot;:false},&quot;whChangeMode&quot;:1}"/>
  <p:tag name="KSO_WM_CHIP_GROUPID" val="5eedbec2fa6683b8872baabf"/>
  <p:tag name="KSO_WM_CHIP_XID" val="5eedbec2fa6683b8872baac0"/>
  <p:tag name="KSO_WM_UNIT_FILL_FORE_SCHEMECOLOR_INDEX_BRIGHTNESS" val="0"/>
  <p:tag name="KSO_WM_UNIT_FILL_FORE_SCHEMECOLOR_INDEX" val="16"/>
  <p:tag name="KSO_WM_UNIT_FILL_TYPE" val="1"/>
  <p:tag name="KSO_WM_UNIT_VALUE" val="833"/>
  <p:tag name="KSO_WM_TEMPLATE_ASSEMBLE_XID" val="60656f514054ed1e2fb807bb"/>
  <p:tag name="KSO_WM_TEMPLATE_ASSEMBLE_GROUPID" val="60656f514054ed1e2fb807bb"/>
</p:tagLst>
</file>

<file path=ppt/tags/tag11.xml><?xml version="1.0" encoding="utf-8"?>
<p:tagLst xmlns:p="http://schemas.openxmlformats.org/presentationml/2006/main">
  <p:tag name="KSO_WM_UNIT_COLOR_SCHEME_SHAPE_ID" val="6"/>
  <p:tag name="KSO_WM_UNIT_COLOR_SCHEME_PARENT_PAGE" val="0_1"/>
  <p:tag name="KSO_WM_UNIT_DECOLORIZATION" val="1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2"/>
  <p:tag name="KSO_WM_UNIT_ID" val="custom20235638_1*i*2"/>
  <p:tag name="KSO_WM_TEMPLATE_CATEGORY" val="custom"/>
  <p:tag name="KSO_WM_TEMPLATE_INDEX" val="20235638"/>
  <p:tag name="KSO_WM_UNIT_LAYERLEVEL" val="1"/>
  <p:tag name="KSO_WM_TAG_VERSION" val="3.0"/>
  <p:tag name="KSO_WM_BEAUTIFY_FLAG" val="#wm#"/>
  <p:tag name="KSO_WM_UNIT_BLOCK" val="0"/>
  <p:tag name="KSO_WM_UNIT_SM_LIMIT_TYPE" val="3"/>
  <p:tag name="KSO_WM_UNIT_DEC_AREA_ID" val="d7d48ecdf2834254b3430afcf23f6955"/>
  <p:tag name="KSO_WM_UNIT_DECORATE_INFO" val="{&quot;DecorateInfoH&quot;:{&quot;IsAbs&quot;:true},&quot;DecorateInfoW&quot;:{&quot;IsAbs&quot;:false},&quot;DecorateInfoX&quot;:{&quot;IsAbs&quot;:true,&quot;Pos&quot;:2},&quot;DecorateInfoY&quot;:{&quot;IsAbs&quot;:true,&quot;Pos&quot;:1},&quot;ReferentInfo&quot;:{&quot;Id&quot;:&quot;320a74f8add64b71a2b7da13709a2786&quot;,&quot;X&quot;:{&quot;Pos&quot;:0},&quot;Y&quot;:{&quot;Pos&quot;:1}},&quot;whChangeMode&quot;:0}"/>
  <p:tag name="KSO_WM_CHIP_GROUPID" val="5eedbec2fa6683b8872baabf"/>
  <p:tag name="KSO_WM_CHIP_XID" val="5eedbec2fa6683b8872baac0"/>
  <p:tag name="KSO_WM_UNIT_LINE_FORE_SCHEMECOLOR_INDEX_BRIGHTNESS" val="-0.15"/>
  <p:tag name="KSO_WM_UNIT_LINE_FORE_SCHEMECOLOR_INDEX" val="14"/>
  <p:tag name="KSO_WM_UNIT_LINE_FILL_TYPE" val="2"/>
  <p:tag name="KSO_WM_TEMPLATE_ASSEMBLE_XID" val="60656f514054ed1e2fb807bb"/>
  <p:tag name="KSO_WM_TEMPLATE_ASSEMBLE_GROUPID" val="60656f514054ed1e2fb807bb"/>
</p:tagLst>
</file>

<file path=ppt/tags/tag12.xml><?xml version="1.0" encoding="utf-8"?>
<p:tagLst xmlns:p="http://schemas.openxmlformats.org/presentationml/2006/main">
  <p:tag name="KSO_WM_UNIT_COLOR_SCHEME_SHAPE_ID" val="14"/>
  <p:tag name="KSO_WM_UNIT_COLOR_SCHEME_PARENT_PAGE" val="0_1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5"/>
  <p:tag name="KSO_WM_UNIT_ID" val="custom20235638_1*i*5"/>
  <p:tag name="KSO_WM_TEMPLATE_CATEGORY" val="custom"/>
  <p:tag name="KSO_WM_TEMPLATE_INDEX" val="20235638"/>
  <p:tag name="KSO_WM_UNIT_LAYERLEVEL" val="1"/>
  <p:tag name="KSO_WM_TAG_VERSION" val="3.0"/>
  <p:tag name="KSO_WM_BEAUTIFY_FLAG" val="#wm#"/>
</p:tagLst>
</file>

<file path=ppt/tags/tag13.xml><?xml version="1.0" encoding="utf-8"?>
<p:tagLst xmlns:p="http://schemas.openxmlformats.org/presentationml/2006/main">
  <p:tag name="KSO_WM_UNIT_COLOR_SCHEME_SHAPE_ID" val="15"/>
  <p:tag name="KSO_WM_UNIT_COLOR_SCHEME_PARENT_PAGE" val="0_1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3"/>
  <p:tag name="KSO_WM_UNIT_ID" val="custom20235638_1*i*3"/>
  <p:tag name="KSO_WM_TEMPLATE_CATEGORY" val="custom"/>
  <p:tag name="KSO_WM_TEMPLATE_INDEX" val="20235638"/>
  <p:tag name="KSO_WM_UNIT_LAYERLEVEL" val="1"/>
  <p:tag name="KSO_WM_TAG_VERSION" val="3.0"/>
  <p:tag name="KSO_WM_BEAUTIFY_FLAG" val="#wm#"/>
</p:tagLst>
</file>

<file path=ppt/tags/tag14.xml><?xml version="1.0" encoding="utf-8"?>
<p:tagLst xmlns:p="http://schemas.openxmlformats.org/presentationml/2006/main">
  <p:tag name="KSO_WM_UNIT_COLOR_SCHEME_SHAPE_ID" val="14"/>
  <p:tag name="KSO_WM_UNIT_COLOR_SCHEME_PARENT_PAGE" val="0_1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6"/>
  <p:tag name="KSO_WM_UNIT_ID" val="custom20235638_1*i*6"/>
  <p:tag name="KSO_WM_TEMPLATE_CATEGORY" val="custom"/>
  <p:tag name="KSO_WM_TEMPLATE_INDEX" val="20235638"/>
  <p:tag name="KSO_WM_UNIT_LAYERLEVEL" val="1"/>
  <p:tag name="KSO_WM_TAG_VERSION" val="3.0"/>
  <p:tag name="KSO_WM_BEAUTIFY_FLAG" val="#wm#"/>
</p:tagLst>
</file>

<file path=ppt/tags/tag15.xml><?xml version="1.0" encoding="utf-8"?>
<p:tagLst xmlns:p="http://schemas.openxmlformats.org/presentationml/2006/main">
  <p:tag name="KSO_WM_UNIT_COLOR_SCHEME_SHAPE_ID" val="15"/>
  <p:tag name="KSO_WM_UNIT_COLOR_SCHEME_PARENT_PAGE" val="0_1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4"/>
  <p:tag name="KSO_WM_UNIT_ID" val="custom20235638_1*i*4"/>
  <p:tag name="KSO_WM_TEMPLATE_CATEGORY" val="custom"/>
  <p:tag name="KSO_WM_TEMPLATE_INDEX" val="20235638"/>
  <p:tag name="KSO_WM_UNIT_LAYERLEVEL" val="1"/>
  <p:tag name="KSO_WM_TAG_VERSION" val="3.0"/>
  <p:tag name="KSO_WM_BEAUTIFY_FLAG" val="#wm#"/>
</p:tagLst>
</file>

<file path=ppt/tags/tag16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TYPE" val="f"/>
  <p:tag name="KSO_WM_UNIT_INDEX" val="1"/>
  <p:tag name="KSO_WM_UNIT_ID" val="custom20235638_1*f*1"/>
  <p:tag name="KSO_WM_TEMPLATE_CATEGORY" val="custom"/>
  <p:tag name="KSO_WM_TEMPLATE_INDEX" val="20235638"/>
  <p:tag name="KSO_WM_UNIT_LAYERLEVEL" val="1"/>
  <p:tag name="KSO_WM_TAG_VERSION" val="3.0"/>
  <p:tag name="KSO_WM_BEAUTIFY_FLAG" val="#wm#"/>
  <p:tag name="KSO_WM_UNIT_SUBTYPE" val="a"/>
  <p:tag name="KSO_WM_UNIT_TEXT_LAYER_COUNT" val="1"/>
  <p:tag name="KSO_WM_UNIT_VALUE" val="96"/>
  <p:tag name="KSO_WM_UNIT_PRESET_TEXT" val="单击此处输入你的正文，文字是您思想的提炼，为了最终演示发布的良好效果，请言简意赅的阐述观点。&#10;根据需要可酌情增减文字，以便观者可以准确理解您所传达的信息。"/>
  <p:tag name="KSO_WM_UNIT_TEXT_TYPE" val="1"/>
</p:tagLst>
</file>

<file path=ppt/tags/tag17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235638_1*a*1"/>
  <p:tag name="KSO_WM_TEMPLATE_CATEGORY" val="custom"/>
  <p:tag name="KSO_WM_TEMPLATE_INDEX" val="20235638"/>
  <p:tag name="KSO_WM_UNIT_LAYERLEVEL" val="1"/>
  <p:tag name="KSO_WM_TAG_VERSION" val="3.0"/>
  <p:tag name="KSO_WM_BEAUTIFY_FLAG" val="#wm#"/>
  <p:tag name="KSO_WM_UNIT_VALUE" val="21"/>
  <p:tag name="KSO_WM_UNIT_PRESET_TEXT" val="点击此处添加标题内容"/>
  <p:tag name="KSO_WM_UNIT_TEXT_TYPE" val="1"/>
</p:tagLst>
</file>

<file path=ppt/tags/tag18.xml><?xml version="1.0" encoding="utf-8"?>
<p:tagLst xmlns:p="http://schemas.openxmlformats.org/presentationml/2006/main">
  <p:tag name="KSO_WM_SLIDE_ID" val="custom20235638_1"/>
  <p:tag name="KSO_WM_TEMPLATE_SUBCATEGORY" val="0"/>
  <p:tag name="KSO_WM_TEMPLATE_MASTER_TYPE" val="0"/>
  <p:tag name="KSO_WM_TEMPLATE_COLOR_TYPE" val="0"/>
  <p:tag name="KSO_WM_SLIDE_ITEM_CNT" val="0"/>
  <p:tag name="KSO_WM_SLIDE_INDEX" val="1"/>
  <p:tag name="KSO_WM_TAG_VERSION" val="3.0"/>
  <p:tag name="KSO_WM_BEAUTIFY_FLAG" val="#wm#"/>
  <p:tag name="KSO_WM_TEMPLATE_CATEGORY" val="custom"/>
  <p:tag name="KSO_WM_TEMPLATE_INDEX" val="20235638"/>
  <p:tag name="KSO_WM_SLIDE_TYPE" val="text"/>
  <p:tag name="KSO_WM_SLIDE_SUBTYPE" val="picTxt"/>
  <p:tag name="KSO_WM_SLIDE_SIZE" val="792*396"/>
  <p:tag name="KSO_WM_SLIDE_POSITION" val="84*72"/>
  <p:tag name="KSO_WM_SLIDE_LAYOUT" val="a_f"/>
  <p:tag name="KSO_WM_SLIDE_LAYOUT_CNT" val="1_1"/>
  <p:tag name="KSO_WM_SPECIAL_SOURCE" val="bdnull"/>
</p:tagLst>
</file>

<file path=ppt/tags/tag19.xml><?xml version="1.0" encoding="utf-8"?>
<p:tagLst xmlns:p="http://schemas.openxmlformats.org/presentationml/2006/main">
  <p:tag name="KSO_WM_UNIT_COLOR_SCHEME_SHAPE_ID" val="5"/>
  <p:tag name="KSO_WM_UNIT_FOIL_COLOR" val="1"/>
  <p:tag name="KSO_WM_UNIT_COLOR_SCHEME_PARENT_PAGE" val="0_1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"/>
  <p:tag name="KSO_WM_UNIT_ID" val="custom20235638_1*i*1"/>
  <p:tag name="KSO_WM_TEMPLATE_CATEGORY" val="custom"/>
  <p:tag name="KSO_WM_TEMPLATE_INDEX" val="20235638"/>
  <p:tag name="KSO_WM_UNIT_LAYERLEVEL" val="1"/>
  <p:tag name="KSO_WM_TAG_VERSION" val="3.0"/>
  <p:tag name="KSO_WM_BEAUTIFY_FLAG" val="#wm#"/>
  <p:tag name="KSO_WM_UNIT_BLOCK" val="0"/>
  <p:tag name="KSO_WM_UNIT_SM_LIMIT_TYPE" val="2"/>
  <p:tag name="KSO_WM_UNIT_DEC_AREA_ID" val="2fa145bd3ce240cdac5a3fce36474b94"/>
  <p:tag name="KSO_WM_UNIT_DECORATE_INFO" val="{&quot;ReferentInfo&quot;:{&quot;Id&quot;:&quot;slide&quot;,&quot;X&quot;:{&quot;Pos&quot;:0},&quot;Y&quot;:{&quot;Pos&quot;:0}},&quot;DecorateInfoX&quot;:{&quot;Pos&quot;:0,&quot;IsAbs&quot;:false},&quot;DecorateInfoY&quot;:{&quot;Pos&quot;:0,&quot;IsAbs&quot;:false},&quot;DecorateInfoW&quot;:{&quot;IsAbs&quot;:false},&quot;DecorateInfoH&quot;:{&quot;IsAbs&quot;:false},&quot;whChangeMode&quot;:1}"/>
  <p:tag name="KSO_WM_CHIP_GROUPID" val="5eedbec2fa6683b8872baabf"/>
  <p:tag name="KSO_WM_CHIP_XID" val="5eedbec2fa6683b8872baac0"/>
  <p:tag name="KSO_WM_UNIT_FILL_FORE_SCHEMECOLOR_INDEX_BRIGHTNESS" val="0"/>
  <p:tag name="KSO_WM_UNIT_FILL_FORE_SCHEMECOLOR_INDEX" val="16"/>
  <p:tag name="KSO_WM_UNIT_FILL_TYPE" val="1"/>
  <p:tag name="KSO_WM_UNIT_VALUE" val="833"/>
  <p:tag name="KSO_WM_TEMPLATE_ASSEMBLE_XID" val="60656f514054ed1e2fb807bb"/>
  <p:tag name="KSO_WM_TEMPLATE_ASSEMBLE_GROUPID" val="60656f514054ed1e2fb807bb"/>
</p:tagLst>
</file>

<file path=ppt/tags/tag2.xml><?xml version="1.0" encoding="utf-8"?>
<p:tagLst xmlns:p="http://schemas.openxmlformats.org/presentationml/2006/main">
  <p:tag name="KSO_WM_UNIT_COLOR_SCHEME_SHAPE_ID" val="6"/>
  <p:tag name="KSO_WM_UNIT_COLOR_SCHEME_PARENT_PAGE" val="0_1"/>
  <p:tag name="KSO_WM_UNIT_DECOLORIZATION" val="1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2"/>
  <p:tag name="KSO_WM_UNIT_ID" val="custom20235638_1*i*2"/>
  <p:tag name="KSO_WM_TEMPLATE_CATEGORY" val="custom"/>
  <p:tag name="KSO_WM_TEMPLATE_INDEX" val="20235638"/>
  <p:tag name="KSO_WM_UNIT_LAYERLEVEL" val="1"/>
  <p:tag name="KSO_WM_TAG_VERSION" val="3.0"/>
  <p:tag name="KSO_WM_BEAUTIFY_FLAG" val="#wm#"/>
  <p:tag name="KSO_WM_UNIT_BLOCK" val="0"/>
  <p:tag name="KSO_WM_UNIT_SM_LIMIT_TYPE" val="3"/>
  <p:tag name="KSO_WM_UNIT_DEC_AREA_ID" val="d7d48ecdf2834254b3430afcf23f6955"/>
  <p:tag name="KSO_WM_UNIT_DECORATE_INFO" val="{&quot;DecorateInfoH&quot;:{&quot;IsAbs&quot;:true},&quot;DecorateInfoW&quot;:{&quot;IsAbs&quot;:false},&quot;DecorateInfoX&quot;:{&quot;IsAbs&quot;:true,&quot;Pos&quot;:2},&quot;DecorateInfoY&quot;:{&quot;IsAbs&quot;:true,&quot;Pos&quot;:1},&quot;ReferentInfo&quot;:{&quot;Id&quot;:&quot;320a74f8add64b71a2b7da13709a2786&quot;,&quot;X&quot;:{&quot;Pos&quot;:0},&quot;Y&quot;:{&quot;Pos&quot;:1}},&quot;whChangeMode&quot;:0}"/>
  <p:tag name="KSO_WM_CHIP_GROUPID" val="5eedbec2fa6683b8872baabf"/>
  <p:tag name="KSO_WM_CHIP_XID" val="5eedbec2fa6683b8872baac0"/>
  <p:tag name="KSO_WM_UNIT_LINE_FORE_SCHEMECOLOR_INDEX_BRIGHTNESS" val="-0.15"/>
  <p:tag name="KSO_WM_UNIT_LINE_FORE_SCHEMECOLOR_INDEX" val="14"/>
  <p:tag name="KSO_WM_UNIT_LINE_FILL_TYPE" val="2"/>
  <p:tag name="KSO_WM_TEMPLATE_ASSEMBLE_XID" val="60656f514054ed1e2fb807bb"/>
  <p:tag name="KSO_WM_TEMPLATE_ASSEMBLE_GROUPID" val="60656f514054ed1e2fb807bb"/>
</p:tagLst>
</file>

<file path=ppt/tags/tag20.xml><?xml version="1.0" encoding="utf-8"?>
<p:tagLst xmlns:p="http://schemas.openxmlformats.org/presentationml/2006/main">
  <p:tag name="KSO_WM_UNIT_COLOR_SCHEME_SHAPE_ID" val="6"/>
  <p:tag name="KSO_WM_UNIT_COLOR_SCHEME_PARENT_PAGE" val="0_1"/>
  <p:tag name="KSO_WM_UNIT_DECOLORIZATION" val="1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2"/>
  <p:tag name="KSO_WM_UNIT_ID" val="custom20235638_1*i*2"/>
  <p:tag name="KSO_WM_TEMPLATE_CATEGORY" val="custom"/>
  <p:tag name="KSO_WM_TEMPLATE_INDEX" val="20235638"/>
  <p:tag name="KSO_WM_UNIT_LAYERLEVEL" val="1"/>
  <p:tag name="KSO_WM_TAG_VERSION" val="3.0"/>
  <p:tag name="KSO_WM_BEAUTIFY_FLAG" val="#wm#"/>
  <p:tag name="KSO_WM_UNIT_BLOCK" val="0"/>
  <p:tag name="KSO_WM_UNIT_SM_LIMIT_TYPE" val="3"/>
  <p:tag name="KSO_WM_UNIT_DEC_AREA_ID" val="d7d48ecdf2834254b3430afcf23f6955"/>
  <p:tag name="KSO_WM_UNIT_DECORATE_INFO" val="{&quot;DecorateInfoH&quot;:{&quot;IsAbs&quot;:true},&quot;DecorateInfoW&quot;:{&quot;IsAbs&quot;:false},&quot;DecorateInfoX&quot;:{&quot;IsAbs&quot;:true,&quot;Pos&quot;:2},&quot;DecorateInfoY&quot;:{&quot;IsAbs&quot;:true,&quot;Pos&quot;:1},&quot;ReferentInfo&quot;:{&quot;Id&quot;:&quot;320a74f8add64b71a2b7da13709a2786&quot;,&quot;X&quot;:{&quot;Pos&quot;:0},&quot;Y&quot;:{&quot;Pos&quot;:1}},&quot;whChangeMode&quot;:0}"/>
  <p:tag name="KSO_WM_CHIP_GROUPID" val="5eedbec2fa6683b8872baabf"/>
  <p:tag name="KSO_WM_CHIP_XID" val="5eedbec2fa6683b8872baac0"/>
  <p:tag name="KSO_WM_UNIT_LINE_FORE_SCHEMECOLOR_INDEX_BRIGHTNESS" val="-0.15"/>
  <p:tag name="KSO_WM_UNIT_LINE_FORE_SCHEMECOLOR_INDEX" val="14"/>
  <p:tag name="KSO_WM_UNIT_LINE_FILL_TYPE" val="2"/>
  <p:tag name="KSO_WM_TEMPLATE_ASSEMBLE_XID" val="60656f514054ed1e2fb807bb"/>
  <p:tag name="KSO_WM_TEMPLATE_ASSEMBLE_GROUPID" val="60656f514054ed1e2fb807bb"/>
</p:tagLst>
</file>

<file path=ppt/tags/tag21.xml><?xml version="1.0" encoding="utf-8"?>
<p:tagLst xmlns:p="http://schemas.openxmlformats.org/presentationml/2006/main">
  <p:tag name="KSO_WM_UNIT_COLOR_SCHEME_SHAPE_ID" val="14"/>
  <p:tag name="KSO_WM_UNIT_COLOR_SCHEME_PARENT_PAGE" val="0_1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5"/>
  <p:tag name="KSO_WM_UNIT_ID" val="custom20235638_1*i*5"/>
  <p:tag name="KSO_WM_TEMPLATE_CATEGORY" val="custom"/>
  <p:tag name="KSO_WM_TEMPLATE_INDEX" val="20235638"/>
  <p:tag name="KSO_WM_UNIT_LAYERLEVEL" val="1"/>
  <p:tag name="KSO_WM_TAG_VERSION" val="3.0"/>
  <p:tag name="KSO_WM_BEAUTIFY_FLAG" val="#wm#"/>
</p:tagLst>
</file>

<file path=ppt/tags/tag22.xml><?xml version="1.0" encoding="utf-8"?>
<p:tagLst xmlns:p="http://schemas.openxmlformats.org/presentationml/2006/main">
  <p:tag name="KSO_WM_UNIT_COLOR_SCHEME_SHAPE_ID" val="15"/>
  <p:tag name="KSO_WM_UNIT_COLOR_SCHEME_PARENT_PAGE" val="0_1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3"/>
  <p:tag name="KSO_WM_UNIT_ID" val="custom20235638_1*i*3"/>
  <p:tag name="KSO_WM_TEMPLATE_CATEGORY" val="custom"/>
  <p:tag name="KSO_WM_TEMPLATE_INDEX" val="20235638"/>
  <p:tag name="KSO_WM_UNIT_LAYERLEVEL" val="1"/>
  <p:tag name="KSO_WM_TAG_VERSION" val="3.0"/>
  <p:tag name="KSO_WM_BEAUTIFY_FLAG" val="#wm#"/>
</p:tagLst>
</file>

<file path=ppt/tags/tag23.xml><?xml version="1.0" encoding="utf-8"?>
<p:tagLst xmlns:p="http://schemas.openxmlformats.org/presentationml/2006/main">
  <p:tag name="KSO_WM_UNIT_COLOR_SCHEME_SHAPE_ID" val="14"/>
  <p:tag name="KSO_WM_UNIT_COLOR_SCHEME_PARENT_PAGE" val="0_1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6"/>
  <p:tag name="KSO_WM_UNIT_ID" val="custom20235638_1*i*6"/>
  <p:tag name="KSO_WM_TEMPLATE_CATEGORY" val="custom"/>
  <p:tag name="KSO_WM_TEMPLATE_INDEX" val="20235638"/>
  <p:tag name="KSO_WM_UNIT_LAYERLEVEL" val="1"/>
  <p:tag name="KSO_WM_TAG_VERSION" val="3.0"/>
  <p:tag name="KSO_WM_BEAUTIFY_FLAG" val="#wm#"/>
</p:tagLst>
</file>

<file path=ppt/tags/tag24.xml><?xml version="1.0" encoding="utf-8"?>
<p:tagLst xmlns:p="http://schemas.openxmlformats.org/presentationml/2006/main">
  <p:tag name="KSO_WM_UNIT_COLOR_SCHEME_SHAPE_ID" val="15"/>
  <p:tag name="KSO_WM_UNIT_COLOR_SCHEME_PARENT_PAGE" val="0_1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4"/>
  <p:tag name="KSO_WM_UNIT_ID" val="custom20235638_1*i*4"/>
  <p:tag name="KSO_WM_TEMPLATE_CATEGORY" val="custom"/>
  <p:tag name="KSO_WM_TEMPLATE_INDEX" val="20235638"/>
  <p:tag name="KSO_WM_UNIT_LAYERLEVEL" val="1"/>
  <p:tag name="KSO_WM_TAG_VERSION" val="3.0"/>
  <p:tag name="KSO_WM_BEAUTIFY_FLAG" val="#wm#"/>
</p:tagLst>
</file>

<file path=ppt/tags/tag25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TYPE" val="f"/>
  <p:tag name="KSO_WM_UNIT_INDEX" val="1"/>
  <p:tag name="KSO_WM_UNIT_ID" val="custom20235638_1*f*1"/>
  <p:tag name="KSO_WM_TEMPLATE_CATEGORY" val="custom"/>
  <p:tag name="KSO_WM_TEMPLATE_INDEX" val="20235638"/>
  <p:tag name="KSO_WM_UNIT_LAYERLEVEL" val="1"/>
  <p:tag name="KSO_WM_TAG_VERSION" val="3.0"/>
  <p:tag name="KSO_WM_BEAUTIFY_FLAG" val="#wm#"/>
  <p:tag name="KSO_WM_UNIT_SUBTYPE" val="a"/>
  <p:tag name="KSO_WM_UNIT_TEXT_LAYER_COUNT" val="1"/>
  <p:tag name="KSO_WM_UNIT_VALUE" val="96"/>
  <p:tag name="KSO_WM_UNIT_PRESET_TEXT" val="单击此处输入你的正文，文字是您思想的提炼，为了最终演示发布的良好效果，请言简意赅的阐述观点。&#10;根据需要可酌情增减文字，以便观者可以准确理解您所传达的信息。"/>
  <p:tag name="KSO_WM_UNIT_TEXT_TYPE" val="1"/>
</p:tagLst>
</file>

<file path=ppt/tags/tag26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235638_1*a*1"/>
  <p:tag name="KSO_WM_TEMPLATE_CATEGORY" val="custom"/>
  <p:tag name="KSO_WM_TEMPLATE_INDEX" val="20235638"/>
  <p:tag name="KSO_WM_UNIT_LAYERLEVEL" val="1"/>
  <p:tag name="KSO_WM_TAG_VERSION" val="3.0"/>
  <p:tag name="KSO_WM_BEAUTIFY_FLAG" val="#wm#"/>
  <p:tag name="KSO_WM_UNIT_VALUE" val="21"/>
  <p:tag name="KSO_WM_UNIT_PRESET_TEXT" val="点击此处添加标题内容"/>
  <p:tag name="KSO_WM_UNIT_TEXT_TYPE" val="1"/>
</p:tagLst>
</file>

<file path=ppt/tags/tag27.xml><?xml version="1.0" encoding="utf-8"?>
<p:tagLst xmlns:p="http://schemas.openxmlformats.org/presentationml/2006/main">
  <p:tag name="KSO_WM_SLIDE_ID" val="custom20235638_1"/>
  <p:tag name="KSO_WM_TEMPLATE_SUBCATEGORY" val="0"/>
  <p:tag name="KSO_WM_TEMPLATE_MASTER_TYPE" val="0"/>
  <p:tag name="KSO_WM_TEMPLATE_COLOR_TYPE" val="0"/>
  <p:tag name="KSO_WM_SLIDE_ITEM_CNT" val="0"/>
  <p:tag name="KSO_WM_SLIDE_INDEX" val="1"/>
  <p:tag name="KSO_WM_TAG_VERSION" val="3.0"/>
  <p:tag name="KSO_WM_BEAUTIFY_FLAG" val="#wm#"/>
  <p:tag name="KSO_WM_TEMPLATE_CATEGORY" val="custom"/>
  <p:tag name="KSO_WM_TEMPLATE_INDEX" val="20235638"/>
  <p:tag name="KSO_WM_SLIDE_TYPE" val="text"/>
  <p:tag name="KSO_WM_SLIDE_SUBTYPE" val="picTxt"/>
  <p:tag name="KSO_WM_SLIDE_SIZE" val="792*396"/>
  <p:tag name="KSO_WM_SLIDE_POSITION" val="84*72"/>
  <p:tag name="KSO_WM_SLIDE_LAYOUT" val="a_f"/>
  <p:tag name="KSO_WM_SLIDE_LAYOUT_CNT" val="1_1"/>
  <p:tag name="KSO_WM_SPECIAL_SOURCE" val="bdnull"/>
</p:tagLst>
</file>

<file path=ppt/tags/tag28.xml><?xml version="1.0" encoding="utf-8"?>
<p:tagLst xmlns:p="http://schemas.openxmlformats.org/presentationml/2006/main">
  <p:tag name="KSO_WM_SLIDE_ID" val="custom20235638_1"/>
  <p:tag name="KSO_WM_TEMPLATE_SUBCATEGORY" val="0"/>
  <p:tag name="KSO_WM_TEMPLATE_MASTER_TYPE" val="0"/>
  <p:tag name="KSO_WM_TEMPLATE_COLOR_TYPE" val="0"/>
  <p:tag name="KSO_WM_SLIDE_ITEM_CNT" val="0"/>
  <p:tag name="KSO_WM_SLIDE_INDEX" val="1"/>
  <p:tag name="KSO_WM_TAG_VERSION" val="3.0"/>
  <p:tag name="KSO_WM_BEAUTIFY_FLAG" val="#wm#"/>
  <p:tag name="KSO_WM_TEMPLATE_CATEGORY" val="custom"/>
  <p:tag name="KSO_WM_TEMPLATE_INDEX" val="20235638"/>
  <p:tag name="KSO_WM_SLIDE_TYPE" val="text"/>
  <p:tag name="KSO_WM_SLIDE_SUBTYPE" val="picTxt"/>
  <p:tag name="KSO_WM_SLIDE_SIZE" val="792*396"/>
  <p:tag name="KSO_WM_SLIDE_POSITION" val="84*72"/>
  <p:tag name="KSO_WM_SLIDE_LAYOUT" val="a_f"/>
  <p:tag name="KSO_WM_SLIDE_LAYOUT_CNT" val="1_1"/>
  <p:tag name="KSO_WM_SPECIAL_SOURCE" val="bdnull"/>
</p:tagLst>
</file>

<file path=ppt/tags/tag29.xml><?xml version="1.0" encoding="utf-8"?>
<p:tagLst xmlns:p="http://schemas.openxmlformats.org/presentationml/2006/main">
  <p:tag name="KSO_WM_SLIDE_ID" val="custom20235638_1"/>
  <p:tag name="KSO_WM_TEMPLATE_SUBCATEGORY" val="0"/>
  <p:tag name="KSO_WM_TEMPLATE_MASTER_TYPE" val="0"/>
  <p:tag name="KSO_WM_TEMPLATE_COLOR_TYPE" val="0"/>
  <p:tag name="KSO_WM_SLIDE_ITEM_CNT" val="0"/>
  <p:tag name="KSO_WM_SLIDE_INDEX" val="1"/>
  <p:tag name="KSO_WM_TAG_VERSION" val="3.0"/>
  <p:tag name="KSO_WM_BEAUTIFY_FLAG" val="#wm#"/>
  <p:tag name="KSO_WM_TEMPLATE_CATEGORY" val="custom"/>
  <p:tag name="KSO_WM_TEMPLATE_INDEX" val="20235638"/>
  <p:tag name="KSO_WM_SLIDE_TYPE" val="text"/>
  <p:tag name="KSO_WM_SLIDE_SUBTYPE" val="picTxt"/>
  <p:tag name="KSO_WM_SLIDE_SIZE" val="792*396"/>
  <p:tag name="KSO_WM_SLIDE_POSITION" val="84*72"/>
  <p:tag name="KSO_WM_SLIDE_LAYOUT" val="a_f"/>
  <p:tag name="KSO_WM_SLIDE_LAYOUT_CNT" val="1_1"/>
  <p:tag name="KSO_WM_SPECIAL_SOURCE" val="bdnull"/>
</p:tagLst>
</file>

<file path=ppt/tags/tag3.xml><?xml version="1.0" encoding="utf-8"?>
<p:tagLst xmlns:p="http://schemas.openxmlformats.org/presentationml/2006/main">
  <p:tag name="KSO_WM_UNIT_COLOR_SCHEME_SHAPE_ID" val="14"/>
  <p:tag name="KSO_WM_UNIT_COLOR_SCHEME_PARENT_PAGE" val="0_1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5"/>
  <p:tag name="KSO_WM_UNIT_ID" val="custom20235638_1*i*5"/>
  <p:tag name="KSO_WM_TEMPLATE_CATEGORY" val="custom"/>
  <p:tag name="KSO_WM_TEMPLATE_INDEX" val="20235638"/>
  <p:tag name="KSO_WM_UNIT_LAYERLEVEL" val="1"/>
  <p:tag name="KSO_WM_TAG_VERSION" val="3.0"/>
  <p:tag name="KSO_WM_BEAUTIFY_FLAG" val="#wm#"/>
</p:tagLst>
</file>

<file path=ppt/tags/tag30.xml><?xml version="1.0" encoding="utf-8"?>
<p:tagLst xmlns:p="http://schemas.openxmlformats.org/presentationml/2006/main">
  <p:tag name="KSO_WM_SLIDE_ID" val="custom20235638_1"/>
  <p:tag name="KSO_WM_TEMPLATE_SUBCATEGORY" val="0"/>
  <p:tag name="KSO_WM_TEMPLATE_MASTER_TYPE" val="0"/>
  <p:tag name="KSO_WM_TEMPLATE_COLOR_TYPE" val="0"/>
  <p:tag name="KSO_WM_SLIDE_ITEM_CNT" val="0"/>
  <p:tag name="KSO_WM_SLIDE_INDEX" val="1"/>
  <p:tag name="KSO_WM_TAG_VERSION" val="3.0"/>
  <p:tag name="KSO_WM_BEAUTIFY_FLAG" val="#wm#"/>
  <p:tag name="KSO_WM_TEMPLATE_CATEGORY" val="custom"/>
  <p:tag name="KSO_WM_TEMPLATE_INDEX" val="20235638"/>
  <p:tag name="KSO_WM_SLIDE_TYPE" val="text"/>
  <p:tag name="KSO_WM_SLIDE_SUBTYPE" val="picTxt"/>
  <p:tag name="KSO_WM_SLIDE_SIZE" val="792*396"/>
  <p:tag name="KSO_WM_SLIDE_POSITION" val="84*72"/>
  <p:tag name="KSO_WM_SLIDE_LAYOUT" val="a_f"/>
  <p:tag name="KSO_WM_SLIDE_LAYOUT_CNT" val="1_1"/>
  <p:tag name="KSO_WM_SPECIAL_SOURCE" val="bdnull"/>
</p:tagLst>
</file>

<file path=ppt/tags/tag31.xml><?xml version="1.0" encoding="utf-8"?>
<p:tagLst xmlns:p="http://schemas.openxmlformats.org/presentationml/2006/main">
  <p:tag name="KSO_WM_SLIDE_ID" val="custom20235638_1"/>
  <p:tag name="KSO_WM_TEMPLATE_SUBCATEGORY" val="0"/>
  <p:tag name="KSO_WM_TEMPLATE_MASTER_TYPE" val="0"/>
  <p:tag name="KSO_WM_TEMPLATE_COLOR_TYPE" val="0"/>
  <p:tag name="KSO_WM_SLIDE_ITEM_CNT" val="0"/>
  <p:tag name="KSO_WM_SLIDE_INDEX" val="1"/>
  <p:tag name="KSO_WM_TAG_VERSION" val="3.0"/>
  <p:tag name="KSO_WM_BEAUTIFY_FLAG" val="#wm#"/>
  <p:tag name="KSO_WM_TEMPLATE_CATEGORY" val="custom"/>
  <p:tag name="KSO_WM_TEMPLATE_INDEX" val="20235638"/>
  <p:tag name="KSO_WM_SLIDE_TYPE" val="text"/>
  <p:tag name="KSO_WM_SLIDE_SUBTYPE" val="picTxt"/>
  <p:tag name="KSO_WM_SLIDE_SIZE" val="792*396"/>
  <p:tag name="KSO_WM_SLIDE_POSITION" val="84*72"/>
  <p:tag name="KSO_WM_SLIDE_LAYOUT" val="a_f"/>
  <p:tag name="KSO_WM_SLIDE_LAYOUT_CNT" val="1_1"/>
  <p:tag name="KSO_WM_SPECIAL_SOURCE" val="bdnull"/>
</p:tagLst>
</file>

<file path=ppt/tags/tag32.xml><?xml version="1.0" encoding="utf-8"?>
<p:tagLst xmlns:p="http://schemas.openxmlformats.org/presentationml/2006/main">
  <p:tag name="KSO_WM_UNIT_COLOR_SCHEME_SHAPE_ID" val="5"/>
  <p:tag name="KSO_WM_UNIT_FOIL_COLOR" val="1"/>
  <p:tag name="KSO_WM_UNIT_COLOR_SCHEME_PARENT_PAGE" val="0_1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"/>
  <p:tag name="KSO_WM_UNIT_ID" val="custom20235638_1*i*1"/>
  <p:tag name="KSO_WM_TEMPLATE_CATEGORY" val="custom"/>
  <p:tag name="KSO_WM_TEMPLATE_INDEX" val="20235638"/>
  <p:tag name="KSO_WM_UNIT_LAYERLEVEL" val="1"/>
  <p:tag name="KSO_WM_TAG_VERSION" val="3.0"/>
  <p:tag name="KSO_WM_BEAUTIFY_FLAG" val="#wm#"/>
  <p:tag name="KSO_WM_UNIT_BLOCK" val="0"/>
  <p:tag name="KSO_WM_UNIT_SM_LIMIT_TYPE" val="2"/>
  <p:tag name="KSO_WM_UNIT_DEC_AREA_ID" val="2fa145bd3ce240cdac5a3fce36474b94"/>
  <p:tag name="KSO_WM_UNIT_DECORATE_INFO" val="{&quot;ReferentInfo&quot;:{&quot;Id&quot;:&quot;slide&quot;,&quot;X&quot;:{&quot;Pos&quot;:0},&quot;Y&quot;:{&quot;Pos&quot;:0}},&quot;DecorateInfoX&quot;:{&quot;Pos&quot;:0,&quot;IsAbs&quot;:false},&quot;DecorateInfoY&quot;:{&quot;Pos&quot;:0,&quot;IsAbs&quot;:false},&quot;DecorateInfoW&quot;:{&quot;IsAbs&quot;:false},&quot;DecorateInfoH&quot;:{&quot;IsAbs&quot;:false},&quot;whChangeMode&quot;:1}"/>
  <p:tag name="KSO_WM_CHIP_GROUPID" val="5eedbec2fa6683b8872baabf"/>
  <p:tag name="KSO_WM_CHIP_XID" val="5eedbec2fa6683b8872baac0"/>
  <p:tag name="KSO_WM_UNIT_FILL_FORE_SCHEMECOLOR_INDEX_BRIGHTNESS" val="0"/>
  <p:tag name="KSO_WM_UNIT_FILL_FORE_SCHEMECOLOR_INDEX" val="16"/>
  <p:tag name="KSO_WM_UNIT_FILL_TYPE" val="1"/>
  <p:tag name="KSO_WM_UNIT_VALUE" val="833"/>
  <p:tag name="KSO_WM_TEMPLATE_ASSEMBLE_XID" val="60656f514054ed1e2fb807bb"/>
  <p:tag name="KSO_WM_TEMPLATE_ASSEMBLE_GROUPID" val="60656f514054ed1e2fb807bb"/>
</p:tagLst>
</file>

<file path=ppt/tags/tag33.xml><?xml version="1.0" encoding="utf-8"?>
<p:tagLst xmlns:p="http://schemas.openxmlformats.org/presentationml/2006/main">
  <p:tag name="KSO_WM_UNIT_COLOR_SCHEME_SHAPE_ID" val="6"/>
  <p:tag name="KSO_WM_UNIT_COLOR_SCHEME_PARENT_PAGE" val="0_1"/>
  <p:tag name="KSO_WM_UNIT_DECOLORIZATION" val="1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2"/>
  <p:tag name="KSO_WM_UNIT_ID" val="custom20235638_1*i*2"/>
  <p:tag name="KSO_WM_TEMPLATE_CATEGORY" val="custom"/>
  <p:tag name="KSO_WM_TEMPLATE_INDEX" val="20235638"/>
  <p:tag name="KSO_WM_UNIT_LAYERLEVEL" val="1"/>
  <p:tag name="KSO_WM_TAG_VERSION" val="3.0"/>
  <p:tag name="KSO_WM_BEAUTIFY_FLAG" val="#wm#"/>
  <p:tag name="KSO_WM_UNIT_BLOCK" val="0"/>
  <p:tag name="KSO_WM_UNIT_SM_LIMIT_TYPE" val="3"/>
  <p:tag name="KSO_WM_UNIT_DEC_AREA_ID" val="d7d48ecdf2834254b3430afcf23f6955"/>
  <p:tag name="KSO_WM_UNIT_DECORATE_INFO" val="{&quot;DecorateInfoH&quot;:{&quot;IsAbs&quot;:true},&quot;DecorateInfoW&quot;:{&quot;IsAbs&quot;:false},&quot;DecorateInfoX&quot;:{&quot;IsAbs&quot;:true,&quot;Pos&quot;:2},&quot;DecorateInfoY&quot;:{&quot;IsAbs&quot;:true,&quot;Pos&quot;:1},&quot;ReferentInfo&quot;:{&quot;Id&quot;:&quot;320a74f8add64b71a2b7da13709a2786&quot;,&quot;X&quot;:{&quot;Pos&quot;:0},&quot;Y&quot;:{&quot;Pos&quot;:1}},&quot;whChangeMode&quot;:0}"/>
  <p:tag name="KSO_WM_CHIP_GROUPID" val="5eedbec2fa6683b8872baabf"/>
  <p:tag name="KSO_WM_CHIP_XID" val="5eedbec2fa6683b8872baac0"/>
  <p:tag name="KSO_WM_UNIT_LINE_FORE_SCHEMECOLOR_INDEX_BRIGHTNESS" val="-0.15"/>
  <p:tag name="KSO_WM_UNIT_LINE_FORE_SCHEMECOLOR_INDEX" val="14"/>
  <p:tag name="KSO_WM_UNIT_LINE_FILL_TYPE" val="2"/>
  <p:tag name="KSO_WM_TEMPLATE_ASSEMBLE_XID" val="60656f514054ed1e2fb807bb"/>
  <p:tag name="KSO_WM_TEMPLATE_ASSEMBLE_GROUPID" val="60656f514054ed1e2fb807bb"/>
</p:tagLst>
</file>

<file path=ppt/tags/tag34.xml><?xml version="1.0" encoding="utf-8"?>
<p:tagLst xmlns:p="http://schemas.openxmlformats.org/presentationml/2006/main">
  <p:tag name="KSO_WM_UNIT_COLOR_SCHEME_SHAPE_ID" val="14"/>
  <p:tag name="KSO_WM_UNIT_COLOR_SCHEME_PARENT_PAGE" val="0_1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5"/>
  <p:tag name="KSO_WM_UNIT_ID" val="custom20235638_1*i*5"/>
  <p:tag name="KSO_WM_TEMPLATE_CATEGORY" val="custom"/>
  <p:tag name="KSO_WM_TEMPLATE_INDEX" val="20235638"/>
  <p:tag name="KSO_WM_UNIT_LAYERLEVEL" val="1"/>
  <p:tag name="KSO_WM_TAG_VERSION" val="3.0"/>
  <p:tag name="KSO_WM_BEAUTIFY_FLAG" val="#wm#"/>
</p:tagLst>
</file>

<file path=ppt/tags/tag35.xml><?xml version="1.0" encoding="utf-8"?>
<p:tagLst xmlns:p="http://schemas.openxmlformats.org/presentationml/2006/main">
  <p:tag name="KSO_WM_UNIT_COLOR_SCHEME_SHAPE_ID" val="15"/>
  <p:tag name="KSO_WM_UNIT_COLOR_SCHEME_PARENT_PAGE" val="0_1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3"/>
  <p:tag name="KSO_WM_UNIT_ID" val="custom20235638_1*i*3"/>
  <p:tag name="KSO_WM_TEMPLATE_CATEGORY" val="custom"/>
  <p:tag name="KSO_WM_TEMPLATE_INDEX" val="20235638"/>
  <p:tag name="KSO_WM_UNIT_LAYERLEVEL" val="1"/>
  <p:tag name="KSO_WM_TAG_VERSION" val="3.0"/>
  <p:tag name="KSO_WM_BEAUTIFY_FLAG" val="#wm#"/>
</p:tagLst>
</file>

<file path=ppt/tags/tag36.xml><?xml version="1.0" encoding="utf-8"?>
<p:tagLst xmlns:p="http://schemas.openxmlformats.org/presentationml/2006/main">
  <p:tag name="KSO_WM_UNIT_COLOR_SCHEME_SHAPE_ID" val="14"/>
  <p:tag name="KSO_WM_UNIT_COLOR_SCHEME_PARENT_PAGE" val="0_1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6"/>
  <p:tag name="KSO_WM_UNIT_ID" val="custom20235638_1*i*6"/>
  <p:tag name="KSO_WM_TEMPLATE_CATEGORY" val="custom"/>
  <p:tag name="KSO_WM_TEMPLATE_INDEX" val="20235638"/>
  <p:tag name="KSO_WM_UNIT_LAYERLEVEL" val="1"/>
  <p:tag name="KSO_WM_TAG_VERSION" val="3.0"/>
  <p:tag name="KSO_WM_BEAUTIFY_FLAG" val="#wm#"/>
</p:tagLst>
</file>

<file path=ppt/tags/tag37.xml><?xml version="1.0" encoding="utf-8"?>
<p:tagLst xmlns:p="http://schemas.openxmlformats.org/presentationml/2006/main">
  <p:tag name="KSO_WM_UNIT_COLOR_SCHEME_SHAPE_ID" val="15"/>
  <p:tag name="KSO_WM_UNIT_COLOR_SCHEME_PARENT_PAGE" val="0_1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4"/>
  <p:tag name="KSO_WM_UNIT_ID" val="custom20235638_1*i*4"/>
  <p:tag name="KSO_WM_TEMPLATE_CATEGORY" val="custom"/>
  <p:tag name="KSO_WM_TEMPLATE_INDEX" val="20235638"/>
  <p:tag name="KSO_WM_UNIT_LAYERLEVEL" val="1"/>
  <p:tag name="KSO_WM_TAG_VERSION" val="3.0"/>
  <p:tag name="KSO_WM_BEAUTIFY_FLAG" val="#wm#"/>
</p:tagLst>
</file>

<file path=ppt/tags/tag38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TYPE" val="f"/>
  <p:tag name="KSO_WM_UNIT_INDEX" val="1"/>
  <p:tag name="KSO_WM_UNIT_ID" val="custom20235638_1*f*1"/>
  <p:tag name="KSO_WM_TEMPLATE_CATEGORY" val="custom"/>
  <p:tag name="KSO_WM_TEMPLATE_INDEX" val="20235638"/>
  <p:tag name="KSO_WM_UNIT_LAYERLEVEL" val="1"/>
  <p:tag name="KSO_WM_TAG_VERSION" val="3.0"/>
  <p:tag name="KSO_WM_BEAUTIFY_FLAG" val="#wm#"/>
  <p:tag name="KSO_WM_UNIT_SUBTYPE" val="a"/>
  <p:tag name="KSO_WM_UNIT_TEXT_LAYER_COUNT" val="1"/>
  <p:tag name="KSO_WM_UNIT_VALUE" val="96"/>
  <p:tag name="KSO_WM_UNIT_PRESET_TEXT" val="单击此处输入你的正文，文字是您思想的提炼，为了最终演示发布的良好效果，请言简意赅的阐述观点。&#10;根据需要可酌情增减文字，以便观者可以准确理解您所传达的信息。"/>
  <p:tag name="KSO_WM_UNIT_TEXT_TYPE" val="1"/>
</p:tagLst>
</file>

<file path=ppt/tags/tag39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235638_1*a*1"/>
  <p:tag name="KSO_WM_TEMPLATE_CATEGORY" val="custom"/>
  <p:tag name="KSO_WM_TEMPLATE_INDEX" val="20235638"/>
  <p:tag name="KSO_WM_UNIT_LAYERLEVEL" val="1"/>
  <p:tag name="KSO_WM_TAG_VERSION" val="3.0"/>
  <p:tag name="KSO_WM_BEAUTIFY_FLAG" val="#wm#"/>
  <p:tag name="KSO_WM_UNIT_VALUE" val="21"/>
  <p:tag name="KSO_WM_UNIT_PRESET_TEXT" val="点击此处添加标题内容"/>
  <p:tag name="KSO_WM_UNIT_TEXT_TYPE" val="1"/>
</p:tagLst>
</file>

<file path=ppt/tags/tag4.xml><?xml version="1.0" encoding="utf-8"?>
<p:tagLst xmlns:p="http://schemas.openxmlformats.org/presentationml/2006/main">
  <p:tag name="KSO_WM_UNIT_COLOR_SCHEME_SHAPE_ID" val="15"/>
  <p:tag name="KSO_WM_UNIT_COLOR_SCHEME_PARENT_PAGE" val="0_1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3"/>
  <p:tag name="KSO_WM_UNIT_ID" val="custom20235638_1*i*3"/>
  <p:tag name="KSO_WM_TEMPLATE_CATEGORY" val="custom"/>
  <p:tag name="KSO_WM_TEMPLATE_INDEX" val="20235638"/>
  <p:tag name="KSO_WM_UNIT_LAYERLEVEL" val="1"/>
  <p:tag name="KSO_WM_TAG_VERSION" val="3.0"/>
  <p:tag name="KSO_WM_BEAUTIFY_FLAG" val="#wm#"/>
</p:tagLst>
</file>

<file path=ppt/tags/tag40.xml><?xml version="1.0" encoding="utf-8"?>
<p:tagLst xmlns:p="http://schemas.openxmlformats.org/presentationml/2006/main">
  <p:tag name="KSO_WM_SLIDE_ID" val="custom20235638_1"/>
  <p:tag name="KSO_WM_TEMPLATE_SUBCATEGORY" val="0"/>
  <p:tag name="KSO_WM_TEMPLATE_MASTER_TYPE" val="0"/>
  <p:tag name="KSO_WM_TEMPLATE_COLOR_TYPE" val="0"/>
  <p:tag name="KSO_WM_SLIDE_ITEM_CNT" val="0"/>
  <p:tag name="KSO_WM_SLIDE_INDEX" val="1"/>
  <p:tag name="KSO_WM_TAG_VERSION" val="3.0"/>
  <p:tag name="KSO_WM_BEAUTIFY_FLAG" val="#wm#"/>
  <p:tag name="KSO_WM_TEMPLATE_CATEGORY" val="custom"/>
  <p:tag name="KSO_WM_TEMPLATE_INDEX" val="20235638"/>
  <p:tag name="KSO_WM_SLIDE_TYPE" val="text"/>
  <p:tag name="KSO_WM_SLIDE_SUBTYPE" val="picTxt"/>
  <p:tag name="KSO_WM_SLIDE_SIZE" val="792*396"/>
  <p:tag name="KSO_WM_SLIDE_POSITION" val="84*72"/>
  <p:tag name="KSO_WM_SLIDE_LAYOUT" val="a_f"/>
  <p:tag name="KSO_WM_SLIDE_LAYOUT_CNT" val="1_1"/>
  <p:tag name="KSO_WM_SPECIAL_SOURCE" val="bdnull"/>
</p:tagLst>
</file>

<file path=ppt/tags/tag41.xml><?xml version="1.0" encoding="utf-8"?>
<p:tagLst xmlns:p="http://schemas.openxmlformats.org/presentationml/2006/main">
  <p:tag name="KSO_WM_UNIT_COLOR_SCHEME_SHAPE_ID" val="5"/>
  <p:tag name="KSO_WM_UNIT_FOIL_COLOR" val="1"/>
  <p:tag name="KSO_WM_UNIT_COLOR_SCHEME_PARENT_PAGE" val="0_1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"/>
  <p:tag name="KSO_WM_UNIT_ID" val="custom20235638_1*i*1"/>
  <p:tag name="KSO_WM_TEMPLATE_CATEGORY" val="custom"/>
  <p:tag name="KSO_WM_TEMPLATE_INDEX" val="20235638"/>
  <p:tag name="KSO_WM_UNIT_LAYERLEVEL" val="1"/>
  <p:tag name="KSO_WM_TAG_VERSION" val="3.0"/>
  <p:tag name="KSO_WM_BEAUTIFY_FLAG" val="#wm#"/>
  <p:tag name="KSO_WM_UNIT_BLOCK" val="0"/>
  <p:tag name="KSO_WM_UNIT_SM_LIMIT_TYPE" val="2"/>
  <p:tag name="KSO_WM_UNIT_DEC_AREA_ID" val="2fa145bd3ce240cdac5a3fce36474b94"/>
  <p:tag name="KSO_WM_UNIT_DECORATE_INFO" val="{&quot;ReferentInfo&quot;:{&quot;Id&quot;:&quot;slide&quot;,&quot;X&quot;:{&quot;Pos&quot;:0},&quot;Y&quot;:{&quot;Pos&quot;:0}},&quot;DecorateInfoX&quot;:{&quot;Pos&quot;:0,&quot;IsAbs&quot;:false},&quot;DecorateInfoY&quot;:{&quot;Pos&quot;:0,&quot;IsAbs&quot;:false},&quot;DecorateInfoW&quot;:{&quot;IsAbs&quot;:false},&quot;DecorateInfoH&quot;:{&quot;IsAbs&quot;:false},&quot;whChangeMode&quot;:1}"/>
  <p:tag name="KSO_WM_CHIP_GROUPID" val="5eedbec2fa6683b8872baabf"/>
  <p:tag name="KSO_WM_CHIP_XID" val="5eedbec2fa6683b8872baac0"/>
  <p:tag name="KSO_WM_UNIT_FILL_FORE_SCHEMECOLOR_INDEX_BRIGHTNESS" val="0"/>
  <p:tag name="KSO_WM_UNIT_FILL_FORE_SCHEMECOLOR_INDEX" val="16"/>
  <p:tag name="KSO_WM_UNIT_FILL_TYPE" val="1"/>
  <p:tag name="KSO_WM_UNIT_VALUE" val="833"/>
  <p:tag name="KSO_WM_TEMPLATE_ASSEMBLE_XID" val="60656f514054ed1e2fb807bb"/>
  <p:tag name="KSO_WM_TEMPLATE_ASSEMBLE_GROUPID" val="60656f514054ed1e2fb807bb"/>
</p:tagLst>
</file>

<file path=ppt/tags/tag42.xml><?xml version="1.0" encoding="utf-8"?>
<p:tagLst xmlns:p="http://schemas.openxmlformats.org/presentationml/2006/main">
  <p:tag name="KSO_WM_UNIT_COLOR_SCHEME_SHAPE_ID" val="6"/>
  <p:tag name="KSO_WM_UNIT_COLOR_SCHEME_PARENT_PAGE" val="0_1"/>
  <p:tag name="KSO_WM_UNIT_DECOLORIZATION" val="1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2"/>
  <p:tag name="KSO_WM_UNIT_ID" val="custom20235638_1*i*2"/>
  <p:tag name="KSO_WM_TEMPLATE_CATEGORY" val="custom"/>
  <p:tag name="KSO_WM_TEMPLATE_INDEX" val="20235638"/>
  <p:tag name="KSO_WM_UNIT_LAYERLEVEL" val="1"/>
  <p:tag name="KSO_WM_TAG_VERSION" val="3.0"/>
  <p:tag name="KSO_WM_BEAUTIFY_FLAG" val="#wm#"/>
  <p:tag name="KSO_WM_UNIT_BLOCK" val="0"/>
  <p:tag name="KSO_WM_UNIT_SM_LIMIT_TYPE" val="3"/>
  <p:tag name="KSO_WM_UNIT_DEC_AREA_ID" val="d7d48ecdf2834254b3430afcf23f6955"/>
  <p:tag name="KSO_WM_UNIT_DECORATE_INFO" val="{&quot;DecorateInfoH&quot;:{&quot;IsAbs&quot;:true},&quot;DecorateInfoW&quot;:{&quot;IsAbs&quot;:false},&quot;DecorateInfoX&quot;:{&quot;IsAbs&quot;:true,&quot;Pos&quot;:2},&quot;DecorateInfoY&quot;:{&quot;IsAbs&quot;:true,&quot;Pos&quot;:1},&quot;ReferentInfo&quot;:{&quot;Id&quot;:&quot;320a74f8add64b71a2b7da13709a2786&quot;,&quot;X&quot;:{&quot;Pos&quot;:0},&quot;Y&quot;:{&quot;Pos&quot;:1}},&quot;whChangeMode&quot;:0}"/>
  <p:tag name="KSO_WM_CHIP_GROUPID" val="5eedbec2fa6683b8872baabf"/>
  <p:tag name="KSO_WM_CHIP_XID" val="5eedbec2fa6683b8872baac0"/>
  <p:tag name="KSO_WM_UNIT_LINE_FORE_SCHEMECOLOR_INDEX_BRIGHTNESS" val="-0.15"/>
  <p:tag name="KSO_WM_UNIT_LINE_FORE_SCHEMECOLOR_INDEX" val="14"/>
  <p:tag name="KSO_WM_UNIT_LINE_FILL_TYPE" val="2"/>
  <p:tag name="KSO_WM_TEMPLATE_ASSEMBLE_XID" val="60656f514054ed1e2fb807bb"/>
  <p:tag name="KSO_WM_TEMPLATE_ASSEMBLE_GROUPID" val="60656f514054ed1e2fb807bb"/>
</p:tagLst>
</file>

<file path=ppt/tags/tag43.xml><?xml version="1.0" encoding="utf-8"?>
<p:tagLst xmlns:p="http://schemas.openxmlformats.org/presentationml/2006/main">
  <p:tag name="KSO_WM_UNIT_COLOR_SCHEME_SHAPE_ID" val="14"/>
  <p:tag name="KSO_WM_UNIT_COLOR_SCHEME_PARENT_PAGE" val="0_1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5"/>
  <p:tag name="KSO_WM_UNIT_ID" val="custom20235638_1*i*5"/>
  <p:tag name="KSO_WM_TEMPLATE_CATEGORY" val="custom"/>
  <p:tag name="KSO_WM_TEMPLATE_INDEX" val="20235638"/>
  <p:tag name="KSO_WM_UNIT_LAYERLEVEL" val="1"/>
  <p:tag name="KSO_WM_TAG_VERSION" val="3.0"/>
  <p:tag name="KSO_WM_BEAUTIFY_FLAG" val="#wm#"/>
</p:tagLst>
</file>

<file path=ppt/tags/tag44.xml><?xml version="1.0" encoding="utf-8"?>
<p:tagLst xmlns:p="http://schemas.openxmlformats.org/presentationml/2006/main">
  <p:tag name="KSO_WM_UNIT_COLOR_SCHEME_SHAPE_ID" val="15"/>
  <p:tag name="KSO_WM_UNIT_COLOR_SCHEME_PARENT_PAGE" val="0_1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3"/>
  <p:tag name="KSO_WM_UNIT_ID" val="custom20235638_1*i*3"/>
  <p:tag name="KSO_WM_TEMPLATE_CATEGORY" val="custom"/>
  <p:tag name="KSO_WM_TEMPLATE_INDEX" val="20235638"/>
  <p:tag name="KSO_WM_UNIT_LAYERLEVEL" val="1"/>
  <p:tag name="KSO_WM_TAG_VERSION" val="3.0"/>
  <p:tag name="KSO_WM_BEAUTIFY_FLAG" val="#wm#"/>
</p:tagLst>
</file>

<file path=ppt/tags/tag45.xml><?xml version="1.0" encoding="utf-8"?>
<p:tagLst xmlns:p="http://schemas.openxmlformats.org/presentationml/2006/main">
  <p:tag name="KSO_WM_UNIT_COLOR_SCHEME_SHAPE_ID" val="14"/>
  <p:tag name="KSO_WM_UNIT_COLOR_SCHEME_PARENT_PAGE" val="0_1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6"/>
  <p:tag name="KSO_WM_UNIT_ID" val="custom20235638_1*i*6"/>
  <p:tag name="KSO_WM_TEMPLATE_CATEGORY" val="custom"/>
  <p:tag name="KSO_WM_TEMPLATE_INDEX" val="20235638"/>
  <p:tag name="KSO_WM_UNIT_LAYERLEVEL" val="1"/>
  <p:tag name="KSO_WM_TAG_VERSION" val="3.0"/>
  <p:tag name="KSO_WM_BEAUTIFY_FLAG" val="#wm#"/>
</p:tagLst>
</file>

<file path=ppt/tags/tag46.xml><?xml version="1.0" encoding="utf-8"?>
<p:tagLst xmlns:p="http://schemas.openxmlformats.org/presentationml/2006/main">
  <p:tag name="KSO_WM_UNIT_COLOR_SCHEME_SHAPE_ID" val="15"/>
  <p:tag name="KSO_WM_UNIT_COLOR_SCHEME_PARENT_PAGE" val="0_1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4"/>
  <p:tag name="KSO_WM_UNIT_ID" val="custom20235638_1*i*4"/>
  <p:tag name="KSO_WM_TEMPLATE_CATEGORY" val="custom"/>
  <p:tag name="KSO_WM_TEMPLATE_INDEX" val="20235638"/>
  <p:tag name="KSO_WM_UNIT_LAYERLEVEL" val="1"/>
  <p:tag name="KSO_WM_TAG_VERSION" val="3.0"/>
  <p:tag name="KSO_WM_BEAUTIFY_FLAG" val="#wm#"/>
</p:tagLst>
</file>

<file path=ppt/tags/tag47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TYPE" val="f"/>
  <p:tag name="KSO_WM_UNIT_INDEX" val="1"/>
  <p:tag name="KSO_WM_UNIT_ID" val="custom20235638_1*f*1"/>
  <p:tag name="KSO_WM_TEMPLATE_CATEGORY" val="custom"/>
  <p:tag name="KSO_WM_TEMPLATE_INDEX" val="20235638"/>
  <p:tag name="KSO_WM_UNIT_LAYERLEVEL" val="1"/>
  <p:tag name="KSO_WM_TAG_VERSION" val="3.0"/>
  <p:tag name="KSO_WM_BEAUTIFY_FLAG" val="#wm#"/>
  <p:tag name="KSO_WM_UNIT_SUBTYPE" val="a"/>
  <p:tag name="KSO_WM_UNIT_TEXT_LAYER_COUNT" val="1"/>
  <p:tag name="KSO_WM_UNIT_VALUE" val="96"/>
  <p:tag name="KSO_WM_UNIT_PRESET_TEXT" val="单击此处输入你的正文，文字是您思想的提炼，为了最终演示发布的良好效果，请言简意赅的阐述观点。&#10;根据需要可酌情增减文字，以便观者可以准确理解您所传达的信息。"/>
  <p:tag name="KSO_WM_UNIT_TEXT_TYPE" val="1"/>
</p:tagLst>
</file>

<file path=ppt/tags/tag48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235638_1*a*1"/>
  <p:tag name="KSO_WM_TEMPLATE_CATEGORY" val="custom"/>
  <p:tag name="KSO_WM_TEMPLATE_INDEX" val="20235638"/>
  <p:tag name="KSO_WM_UNIT_LAYERLEVEL" val="1"/>
  <p:tag name="KSO_WM_TAG_VERSION" val="3.0"/>
  <p:tag name="KSO_WM_BEAUTIFY_FLAG" val="#wm#"/>
  <p:tag name="KSO_WM_UNIT_VALUE" val="21"/>
  <p:tag name="KSO_WM_UNIT_PRESET_TEXT" val="点击此处添加标题内容"/>
  <p:tag name="KSO_WM_UNIT_TEXT_TYPE" val="1"/>
</p:tagLst>
</file>

<file path=ppt/tags/tag49.xml><?xml version="1.0" encoding="utf-8"?>
<p:tagLst xmlns:p="http://schemas.openxmlformats.org/presentationml/2006/main">
  <p:tag name="KSO_WM_SLIDE_ID" val="custom20235638_1"/>
  <p:tag name="KSO_WM_TEMPLATE_SUBCATEGORY" val="0"/>
  <p:tag name="KSO_WM_TEMPLATE_MASTER_TYPE" val="0"/>
  <p:tag name="KSO_WM_TEMPLATE_COLOR_TYPE" val="0"/>
  <p:tag name="KSO_WM_SLIDE_ITEM_CNT" val="0"/>
  <p:tag name="KSO_WM_SLIDE_INDEX" val="1"/>
  <p:tag name="KSO_WM_TAG_VERSION" val="3.0"/>
  <p:tag name="KSO_WM_BEAUTIFY_FLAG" val="#wm#"/>
  <p:tag name="KSO_WM_TEMPLATE_CATEGORY" val="custom"/>
  <p:tag name="KSO_WM_TEMPLATE_INDEX" val="20235638"/>
  <p:tag name="KSO_WM_SLIDE_TYPE" val="text"/>
  <p:tag name="KSO_WM_SLIDE_SUBTYPE" val="picTxt"/>
  <p:tag name="KSO_WM_SLIDE_SIZE" val="792*396"/>
  <p:tag name="KSO_WM_SLIDE_POSITION" val="84*72"/>
  <p:tag name="KSO_WM_SLIDE_LAYOUT" val="a_f"/>
  <p:tag name="KSO_WM_SLIDE_LAYOUT_CNT" val="1_1"/>
  <p:tag name="KSO_WM_SPECIAL_SOURCE" val="bdnull"/>
</p:tagLst>
</file>

<file path=ppt/tags/tag5.xml><?xml version="1.0" encoding="utf-8"?>
<p:tagLst xmlns:p="http://schemas.openxmlformats.org/presentationml/2006/main">
  <p:tag name="KSO_WM_UNIT_COLOR_SCHEME_SHAPE_ID" val="14"/>
  <p:tag name="KSO_WM_UNIT_COLOR_SCHEME_PARENT_PAGE" val="0_1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6"/>
  <p:tag name="KSO_WM_UNIT_ID" val="custom20235638_1*i*6"/>
  <p:tag name="KSO_WM_TEMPLATE_CATEGORY" val="custom"/>
  <p:tag name="KSO_WM_TEMPLATE_INDEX" val="20235638"/>
  <p:tag name="KSO_WM_UNIT_LAYERLEVEL" val="1"/>
  <p:tag name="KSO_WM_TAG_VERSION" val="3.0"/>
  <p:tag name="KSO_WM_BEAUTIFY_FLAG" val="#wm#"/>
</p:tagLst>
</file>

<file path=ppt/tags/tag50.xml><?xml version="1.0" encoding="utf-8"?>
<p:tagLst xmlns:p="http://schemas.openxmlformats.org/presentationml/2006/main">
  <p:tag name="commondata" val="eyJoZGlkIjoiMDExYmQ0MTFiNjdmOWFjZWIxMTlmYmJkMGU0YTc0MmMifQ=="/>
</p:tagLst>
</file>

<file path=ppt/tags/tag6.xml><?xml version="1.0" encoding="utf-8"?>
<p:tagLst xmlns:p="http://schemas.openxmlformats.org/presentationml/2006/main">
  <p:tag name="KSO_WM_UNIT_COLOR_SCHEME_SHAPE_ID" val="15"/>
  <p:tag name="KSO_WM_UNIT_COLOR_SCHEME_PARENT_PAGE" val="0_1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4"/>
  <p:tag name="KSO_WM_UNIT_ID" val="custom20235638_1*i*4"/>
  <p:tag name="KSO_WM_TEMPLATE_CATEGORY" val="custom"/>
  <p:tag name="KSO_WM_TEMPLATE_INDEX" val="20235638"/>
  <p:tag name="KSO_WM_UNIT_LAYERLEVEL" val="1"/>
  <p:tag name="KSO_WM_TAG_VERSION" val="3.0"/>
  <p:tag name="KSO_WM_BEAUTIFY_FLAG" val="#wm#"/>
</p:tagLst>
</file>

<file path=ppt/tags/tag7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TYPE" val="f"/>
  <p:tag name="KSO_WM_UNIT_INDEX" val="1"/>
  <p:tag name="KSO_WM_UNIT_ID" val="custom20235638_1*f*1"/>
  <p:tag name="KSO_WM_TEMPLATE_CATEGORY" val="custom"/>
  <p:tag name="KSO_WM_TEMPLATE_INDEX" val="20235638"/>
  <p:tag name="KSO_WM_UNIT_LAYERLEVEL" val="1"/>
  <p:tag name="KSO_WM_TAG_VERSION" val="3.0"/>
  <p:tag name="KSO_WM_BEAUTIFY_FLAG" val="#wm#"/>
  <p:tag name="KSO_WM_UNIT_SUBTYPE" val="a"/>
  <p:tag name="KSO_WM_UNIT_TEXT_LAYER_COUNT" val="1"/>
  <p:tag name="KSO_WM_UNIT_VALUE" val="96"/>
  <p:tag name="KSO_WM_UNIT_PRESET_TEXT" val="单击此处输入你的正文，文字是您思想的提炼，为了最终演示发布的良好效果，请言简意赅的阐述观点。&#10;根据需要可酌情增减文字，以便观者可以准确理解您所传达的信息。"/>
  <p:tag name="KSO_WM_UNIT_TEXT_TYPE" val="1"/>
</p:tagLst>
</file>

<file path=ppt/tags/tag8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235638_1*a*1"/>
  <p:tag name="KSO_WM_TEMPLATE_CATEGORY" val="custom"/>
  <p:tag name="KSO_WM_TEMPLATE_INDEX" val="20235638"/>
  <p:tag name="KSO_WM_UNIT_LAYERLEVEL" val="1"/>
  <p:tag name="KSO_WM_TAG_VERSION" val="3.0"/>
  <p:tag name="KSO_WM_BEAUTIFY_FLAG" val="#wm#"/>
  <p:tag name="KSO_WM_UNIT_VALUE" val="21"/>
  <p:tag name="KSO_WM_UNIT_PRESET_TEXT" val="点击此处添加标题内容"/>
  <p:tag name="KSO_WM_UNIT_TEXT_TYPE" val="1"/>
</p:tagLst>
</file>

<file path=ppt/tags/tag9.xml><?xml version="1.0" encoding="utf-8"?>
<p:tagLst xmlns:p="http://schemas.openxmlformats.org/presentationml/2006/main">
  <p:tag name="KSO_WM_SLIDE_ID" val="custom20235638_1"/>
  <p:tag name="KSO_WM_TEMPLATE_SUBCATEGORY" val="0"/>
  <p:tag name="KSO_WM_TEMPLATE_MASTER_TYPE" val="0"/>
  <p:tag name="KSO_WM_TEMPLATE_COLOR_TYPE" val="0"/>
  <p:tag name="KSO_WM_SLIDE_ITEM_CNT" val="0"/>
  <p:tag name="KSO_WM_SLIDE_INDEX" val="1"/>
  <p:tag name="KSO_WM_TAG_VERSION" val="3.0"/>
  <p:tag name="KSO_WM_BEAUTIFY_FLAG" val="#wm#"/>
  <p:tag name="KSO_WM_TEMPLATE_CATEGORY" val="custom"/>
  <p:tag name="KSO_WM_TEMPLATE_INDEX" val="20235638"/>
  <p:tag name="KSO_WM_SLIDE_TYPE" val="text"/>
  <p:tag name="KSO_WM_SLIDE_SUBTYPE" val="picTxt"/>
  <p:tag name="KSO_WM_SLIDE_SIZE" val="792*396"/>
  <p:tag name="KSO_WM_SLIDE_POSITION" val="84*72"/>
  <p:tag name="KSO_WM_SLIDE_LAYOUT" val="a_f"/>
  <p:tag name="KSO_WM_SLIDE_LAYOUT_CNT" val="1_1"/>
  <p:tag name="KSO_WM_SPECIAL_SOURCE" val="bdnull"/>
</p:tagLst>
</file>

<file path=ppt/theme/theme1.xml><?xml version="1.0" encoding="utf-8"?>
<a:theme xmlns:a="http://schemas.openxmlformats.org/drawingml/2006/main" name="默认设计模板">
  <a:themeElements>
    <a:clrScheme name="默认设计模板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默认设计模板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raClrSchemeLst>
    <a:extraClrScheme>
      <a:clrScheme name="默认设计模板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536</Words>
  <Application>WPS 演示</Application>
  <PresentationFormat>全屏显示(4:3)</PresentationFormat>
  <Paragraphs>25</Paragraphs>
  <Slides>10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10</vt:i4>
      </vt:variant>
    </vt:vector>
  </HeadingPairs>
  <TitlesOfParts>
    <vt:vector size="18" baseType="lpstr">
      <vt:lpstr>Arial</vt:lpstr>
      <vt:lpstr>宋体</vt:lpstr>
      <vt:lpstr>Wingdings</vt:lpstr>
      <vt:lpstr>Times New Roman</vt:lpstr>
      <vt:lpstr>微软雅黑</vt:lpstr>
      <vt:lpstr>Arial Unicode MS</vt:lpstr>
      <vt:lpstr>Calibri</vt:lpstr>
      <vt:lpstr>默认设计模板</vt:lpstr>
      <vt:lpstr>PowerPoint 演示文稿</vt:lpstr>
      <vt:lpstr>一、制定背景</vt:lpstr>
      <vt:lpstr>二、制定依据</vt:lpstr>
      <vt:lpstr>三、起草及制定过程</vt:lpstr>
      <vt:lpstr>PowerPoint 演示文稿</vt:lpstr>
      <vt:lpstr>PowerPoint 演示文稿</vt:lpstr>
      <vt:lpstr>PowerPoint 演示文稿</vt:lpstr>
      <vt:lpstr>PowerPoint 演示文稿</vt:lpstr>
      <vt:lpstr>五、适用范围</vt:lpstr>
      <vt:lpstr>六、解读机关及联系方式</vt:lpstr>
    </vt:vector>
  </TitlesOfParts>
  <Company>微软中国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郑州金瑜隆隔热材料有限公司 年产25万平方米节能隔热保温材料项目 </dc:title>
  <dc:creator>微软用户</dc:creator>
  <cp:lastModifiedBy>杨才</cp:lastModifiedBy>
  <cp:revision>476</cp:revision>
  <dcterms:created xsi:type="dcterms:W3CDTF">2012-06-13T10:28:00Z</dcterms:created>
  <dcterms:modified xsi:type="dcterms:W3CDTF">2025-04-25T09:31:48Z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2052-12.1.0.20784</vt:lpwstr>
  </property>
  <property fmtid="{D5CDD505-2E9C-101B-9397-08002B2CF9AE}" pid="3" name="ICV">
    <vt:lpwstr>A91188CCFB5E42898F4D0138796D2FA8_12</vt:lpwstr>
  </property>
</Properties>
</file>