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3"/>
    <p:sldId id="508" r:id="rId4"/>
    <p:sldId id="509" r:id="rId5"/>
    <p:sldId id="510" r:id="rId6"/>
    <p:sldId id="511" r:id="rId7"/>
    <p:sldId id="512" r:id="rId8"/>
    <p:sldId id="516" r:id="rId9"/>
    <p:sldId id="515" r:id="rId10"/>
    <p:sldId id="517" r:id="rId11"/>
    <p:sldId id="518" r:id="rId12"/>
  </p:sldIdLst>
  <p:sldSz cx="9144000" cy="6858000" type="screen4x3"/>
  <p:notesSz cx="6858000" cy="9144000"/>
  <p:custDataLst>
    <p:tags r:id="rId17"/>
  </p:custDataLst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292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110CF2"/>
    <a:srgbClr val="FF0000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1140"/>
  </p:normalViewPr>
  <p:slideViewPr>
    <p:cSldViewPr snapToGrid="0" showGuides="1">
      <p:cViewPr>
        <p:scale>
          <a:sx n="70" d="100"/>
          <a:sy n="70" d="100"/>
        </p:scale>
        <p:origin x="-1810" y="-269"/>
      </p:cViewPr>
      <p:guideLst>
        <p:guide orient="horz" pos="2159"/>
        <p:guide pos="29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50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047DBF-95AA-40BC-A783-377E8F18B84D}" type="doc">
      <dgm:prSet loTypeId="hierarchy" loCatId="hierarchy" qsTypeId="urn:microsoft.com/office/officeart/2005/8/quickstyle/simple1" qsCatId="simple" csTypeId="urn:microsoft.com/office/officeart/2005/8/colors/accent1_2" csCatId="accent1" phldr="0"/>
      <dgm:spPr/>
      <dgm:t>
        <a:bodyPr/>
        <a:p>
          <a:endParaRPr lang="zh-CN" altLang="en-US"/>
        </a:p>
      </dgm:t>
    </dgm:pt>
    <dgm:pt modelId="{9CF950A0-AF63-4EEF-9FFD-96C1F7E7E392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>
              <a:solidFill>
                <a:srgbClr val="FF0000"/>
              </a:solidFill>
            </a:rPr>
            <a:t>四、</a:t>
          </a:r>
          <a:r>
            <a:rPr lang="zh-CN" altLang="en-US" sz="2000">
              <a:solidFill>
                <a:srgbClr val="FF0000"/>
              </a:solidFill>
            </a:rPr>
            <a:t>预案主要内容</a:t>
          </a:r>
          <a:r>
            <a:rPr lang="zh-CN" altLang="en-US" sz="2000">
              <a:solidFill>
                <a:srgbClr val="FF0000"/>
              </a:solidFill>
            </a:rPr>
            <a:t/>
          </a:r>
          <a:endParaRPr lang="zh-CN" altLang="en-US" sz="2000">
            <a:solidFill>
              <a:srgbClr val="FF0000"/>
            </a:solidFill>
          </a:endParaRPr>
        </a:p>
      </dgm:t>
    </dgm:pt>
    <dgm:pt modelId="{C208B5D8-5995-4479-A42A-8A55E56C12D9}" cxnId="{1AE4EBED-4392-4E74-83D2-6E8561BF6C25}" type="parTrans">
      <dgm:prSet/>
      <dgm:spPr/>
      <dgm:t>
        <a:bodyPr/>
        <a:p>
          <a:endParaRPr lang="zh-CN" altLang="en-US"/>
        </a:p>
      </dgm:t>
    </dgm:pt>
    <dgm:pt modelId="{789CBC20-C209-4F6E-8277-16D1CD2BC23E}" cxnId="{1AE4EBED-4392-4E74-83D2-6E8561BF6C25}" type="sibTrans">
      <dgm:prSet/>
      <dgm:spPr/>
      <dgm:t>
        <a:bodyPr/>
        <a:p>
          <a:endParaRPr lang="zh-CN" altLang="en-US"/>
        </a:p>
      </dgm:t>
    </dgm:pt>
    <dgm:pt modelId="{43C98814-3703-4708-9480-0269618948C5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solidFill>
                <a:srgbClr val="110CF2"/>
              </a:solidFill>
            </a:rPr>
            <a:t>1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总则</a:t>
          </a:r>
          <a:r>
            <a:rPr lang="zh-CN" altLang="en-US">
              <a:solidFill>
                <a:srgbClr val="110CF2"/>
              </a:solidFill>
            </a:rPr>
            <a:t/>
          </a:r>
          <a:endParaRPr lang="zh-CN" altLang="en-US">
            <a:solidFill>
              <a:srgbClr val="110CF2"/>
            </a:solidFill>
          </a:endParaRPr>
        </a:p>
      </dgm:t>
    </dgm:pt>
    <dgm:pt modelId="{CEE48522-27B1-4F7F-84F9-D98425D345C1}" cxnId="{F80A9B01-6908-477C-A753-E10DF1A8E5F3}" type="parTrans">
      <dgm:prSet/>
      <dgm:spPr/>
      <dgm:t>
        <a:bodyPr/>
        <a:p>
          <a:endParaRPr lang="zh-CN" altLang="en-US"/>
        </a:p>
      </dgm:t>
    </dgm:pt>
    <dgm:pt modelId="{8F8E0805-276C-4375-BEB7-3681B4D5E062}" cxnId="{F80A9B01-6908-477C-A753-E10DF1A8E5F3}" type="sibTrans">
      <dgm:prSet/>
      <dgm:spPr/>
      <dgm:t>
        <a:bodyPr/>
        <a:p>
          <a:endParaRPr lang="zh-CN" altLang="en-US"/>
        </a:p>
      </dgm:t>
    </dgm:pt>
    <dgm:pt modelId="{F1AA83D1-82F8-4882-BD74-6DBF70DCAB17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solidFill>
                <a:srgbClr val="110CF2"/>
              </a:solidFill>
            </a:rPr>
            <a:t>2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组织</a:t>
          </a:r>
          <a:r>
            <a:rPr lang="zh-CN" altLang="en-US">
              <a:solidFill>
                <a:srgbClr val="110CF2"/>
              </a:solidFill>
            </a:rPr>
            <a:t>体系</a:t>
          </a:r>
          <a:r>
            <a:rPr lang="zh-CN" altLang="en-US">
              <a:solidFill>
                <a:srgbClr val="110CF2"/>
              </a:solidFill>
            </a:rPr>
            <a:t/>
          </a:r>
          <a:endParaRPr lang="zh-CN" altLang="en-US">
            <a:solidFill>
              <a:srgbClr val="110CF2"/>
            </a:solidFill>
          </a:endParaRPr>
        </a:p>
      </dgm:t>
    </dgm:pt>
    <dgm:pt modelId="{46F89DE9-F50E-4502-A1ED-96FD841FB331}" cxnId="{E6A07C79-E216-4893-A810-4E194F3DA410}" type="parTrans">
      <dgm:prSet/>
      <dgm:spPr/>
    </dgm:pt>
    <dgm:pt modelId="{6D57E36E-6AB4-41AB-A276-490EC8ECE107}" cxnId="{E6A07C79-E216-4893-A810-4E194F3DA410}" type="sibTrans">
      <dgm:prSet/>
      <dgm:spPr/>
    </dgm:pt>
    <dgm:pt modelId="{BA959064-59D6-4DF1-987D-D0BEB36FEF2F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solidFill>
                <a:srgbClr val="110CF2"/>
              </a:solidFill>
            </a:rPr>
            <a:t>3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监测与预警</a:t>
          </a:r>
          <a:r>
            <a:rPr lang="zh-CN" altLang="en-US">
              <a:solidFill>
                <a:srgbClr val="110CF2"/>
              </a:solidFill>
            </a:rPr>
            <a:t/>
          </a:r>
          <a:endParaRPr lang="zh-CN" altLang="en-US">
            <a:solidFill>
              <a:srgbClr val="110CF2"/>
            </a:solidFill>
          </a:endParaRPr>
        </a:p>
      </dgm:t>
    </dgm:pt>
    <dgm:pt modelId="{148A1748-BE03-4A08-89FA-12B1544C0053}" cxnId="{F2FBA84C-4C95-482B-9E27-3180F0963CC2}" type="parTrans">
      <dgm:prSet/>
      <dgm:spPr/>
    </dgm:pt>
    <dgm:pt modelId="{AADFAA60-569B-4214-BE1E-455DA16A240A}" cxnId="{F2FBA84C-4C95-482B-9E27-3180F0963CC2}" type="sibTrans">
      <dgm:prSet/>
      <dgm:spPr/>
    </dgm:pt>
    <dgm:pt modelId="{EEA9BF43-52EA-422D-B843-A7E2D98344F1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solidFill>
                <a:srgbClr val="110CF2"/>
              </a:solidFill>
            </a:rPr>
            <a:t>4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应急</a:t>
          </a:r>
          <a:r>
            <a:rPr lang="zh-CN" altLang="en-US">
              <a:solidFill>
                <a:srgbClr val="110CF2"/>
              </a:solidFill>
            </a:rPr>
            <a:t>处置流程</a:t>
          </a:r>
          <a:r>
            <a:rPr lang="zh-CN" altLang="en-US">
              <a:solidFill>
                <a:srgbClr val="110CF2"/>
              </a:solidFill>
            </a:rPr>
            <a:t/>
          </a:r>
          <a:endParaRPr lang="zh-CN" altLang="en-US">
            <a:solidFill>
              <a:srgbClr val="110CF2"/>
            </a:solidFill>
          </a:endParaRPr>
        </a:p>
      </dgm:t>
    </dgm:pt>
    <dgm:pt modelId="{DD4B9A5E-AF0E-4E40-AE50-8ADA48B6C96E}" cxnId="{F8D11E91-DCC7-4200-90CC-C0317700CBD6}" type="parTrans">
      <dgm:prSet/>
      <dgm:spPr/>
      <dgm:t>
        <a:bodyPr/>
        <a:p>
          <a:endParaRPr lang="zh-CN" altLang="en-US"/>
        </a:p>
      </dgm:t>
    </dgm:pt>
    <dgm:pt modelId="{35829CFD-40BE-4AAC-B481-B24731CD799F}" cxnId="{F8D11E91-DCC7-4200-90CC-C0317700CBD6}" type="sibTrans">
      <dgm:prSet/>
      <dgm:spPr/>
      <dgm:t>
        <a:bodyPr/>
        <a:p>
          <a:endParaRPr lang="zh-CN" altLang="en-US"/>
        </a:p>
      </dgm:t>
    </dgm:pt>
    <dgm:pt modelId="{A53F3A15-2CD1-4F76-B385-090FC1E6E9DC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solidFill>
                <a:srgbClr val="110CF2"/>
              </a:solidFill>
            </a:rPr>
            <a:t>5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后期工作</a:t>
          </a:r>
          <a:r>
            <a:rPr lang="zh-CN" altLang="en-US">
              <a:solidFill>
                <a:srgbClr val="110CF2"/>
              </a:solidFill>
            </a:rPr>
            <a:t/>
          </a:r>
          <a:endParaRPr lang="zh-CN" altLang="en-US">
            <a:solidFill>
              <a:srgbClr val="110CF2"/>
            </a:solidFill>
          </a:endParaRPr>
        </a:p>
      </dgm:t>
    </dgm:pt>
    <dgm:pt modelId="{86C6C7E6-082A-4CBB-8F4B-E377134E7FEB}" cxnId="{01BD59A7-777F-4233-8590-1FF649921661}" type="parTrans">
      <dgm:prSet/>
      <dgm:spPr/>
    </dgm:pt>
    <dgm:pt modelId="{BD993D84-7B1B-4086-AF2F-03E3AA90FDF5}" cxnId="{01BD59A7-777F-4233-8590-1FF649921661}" type="sibTrans">
      <dgm:prSet/>
      <dgm:spPr/>
    </dgm:pt>
    <dgm:pt modelId="{6C87C203-AB44-4671-AEDF-16443C36BC83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solidFill>
                <a:srgbClr val="110CF2"/>
              </a:solidFill>
            </a:rPr>
            <a:t>6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保障机制</a:t>
          </a:r>
          <a:r>
            <a:rPr lang="zh-CN" altLang="en-US">
              <a:solidFill>
                <a:srgbClr val="110CF2"/>
              </a:solidFill>
            </a:rPr>
            <a:t/>
          </a:r>
          <a:endParaRPr lang="zh-CN" altLang="en-US">
            <a:solidFill>
              <a:srgbClr val="110CF2"/>
            </a:solidFill>
          </a:endParaRPr>
        </a:p>
      </dgm:t>
    </dgm:pt>
    <dgm:pt modelId="{4724A381-00AB-4E8A-B09D-B00C5CA6DBB6}" cxnId="{49497BED-3C7A-4B2B-9304-613753282673}" type="parTrans">
      <dgm:prSet/>
      <dgm:spPr/>
    </dgm:pt>
    <dgm:pt modelId="{CE8C90D6-A4B3-4A7C-8285-F7803AA3DB5A}" cxnId="{49497BED-3C7A-4B2B-9304-613753282673}" type="sibTrans">
      <dgm:prSet/>
      <dgm:spPr/>
    </dgm:pt>
    <dgm:pt modelId="{05B7883E-08CA-4B11-978A-0E031766AB04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solidFill>
                <a:srgbClr val="110CF2"/>
              </a:solidFill>
            </a:rPr>
            <a:t>7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奖惩机制</a:t>
          </a:r>
          <a:r>
            <a:rPr lang="zh-CN" altLang="en-US">
              <a:solidFill>
                <a:srgbClr val="110CF2"/>
              </a:solidFill>
            </a:rPr>
            <a:t/>
          </a:r>
          <a:endParaRPr lang="zh-CN" altLang="en-US">
            <a:solidFill>
              <a:srgbClr val="110CF2"/>
            </a:solidFill>
          </a:endParaRPr>
        </a:p>
      </dgm:t>
    </dgm:pt>
    <dgm:pt modelId="{D3AE5FBF-22B8-495D-8175-D008E6DBE25A}" cxnId="{27B8675B-3ABC-499C-8BB4-74C53E179CD8}" type="parTrans">
      <dgm:prSet/>
      <dgm:spPr/>
      <dgm:t>
        <a:bodyPr/>
        <a:p>
          <a:endParaRPr lang="zh-CN" altLang="en-US"/>
        </a:p>
      </dgm:t>
    </dgm:pt>
    <dgm:pt modelId="{07129F62-24FE-4443-9066-E2A8C0818369}" cxnId="{27B8675B-3ABC-499C-8BB4-74C53E179CD8}" type="sibTrans">
      <dgm:prSet/>
      <dgm:spPr/>
      <dgm:t>
        <a:bodyPr/>
        <a:p>
          <a:endParaRPr lang="zh-CN" altLang="en-US"/>
        </a:p>
      </dgm:t>
    </dgm:pt>
    <dgm:pt modelId="{D46EE152-774F-4CA8-9116-98CB08AEFA88}" type="pres">
      <dgm:prSet presAssocID="{D6047DBF-95AA-40BC-A783-377E8F18B84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1C58439-AB41-4D73-94D5-800644F6883C}" type="pres">
      <dgm:prSet presAssocID="{9CF950A0-AF63-4EEF-9FFD-96C1F7E7E392}" presName="root1" presStyleCnt="0"/>
      <dgm:spPr/>
    </dgm:pt>
    <dgm:pt modelId="{9B9BF0AB-5901-4E79-B4D7-EC064A6E4281}" type="pres">
      <dgm:prSet presAssocID="{9CF950A0-AF63-4EEF-9FFD-96C1F7E7E392}" presName="LevelOneTextNode" presStyleLbl="node0" presStyleIdx="0" presStyleCnt="1">
        <dgm:presLayoutVars>
          <dgm:chPref val="3"/>
        </dgm:presLayoutVars>
      </dgm:prSet>
      <dgm:spPr/>
    </dgm:pt>
    <dgm:pt modelId="{A6E13702-6C97-4911-A4E2-59EE8E68C431}" type="pres">
      <dgm:prSet presAssocID="{9CF950A0-AF63-4EEF-9FFD-96C1F7E7E392}" presName="level2hierChild" presStyleCnt="0"/>
      <dgm:spPr/>
    </dgm:pt>
    <dgm:pt modelId="{64B430B3-FF1B-406C-9FF2-27BA23788747}" type="pres">
      <dgm:prSet presAssocID="{CEE48522-27B1-4F7F-84F9-D98425D345C1}" presName="conn2-1" presStyleLbl="parChTrans1D2" presStyleIdx="0" presStyleCnt="7"/>
      <dgm:spPr/>
    </dgm:pt>
    <dgm:pt modelId="{C069D299-1B39-4BB1-9C27-833B58C46156}" type="pres">
      <dgm:prSet presAssocID="{CEE48522-27B1-4F7F-84F9-D98425D345C1}" presName="connTx" presStyleCnt="0"/>
      <dgm:spPr/>
    </dgm:pt>
    <dgm:pt modelId="{9C4BE19C-8DBD-46B6-9067-607184141480}" type="pres">
      <dgm:prSet presAssocID="{43C98814-3703-4708-9480-0269618948C5}" presName="root2" presStyleCnt="0"/>
      <dgm:spPr/>
    </dgm:pt>
    <dgm:pt modelId="{CDA235D6-AC41-4ED3-AF28-D9CD9EDCBAED}" type="pres">
      <dgm:prSet presAssocID="{43C98814-3703-4708-9480-0269618948C5}" presName="LevelTwoTextNode" presStyleLbl="node2" presStyleIdx="0" presStyleCnt="7">
        <dgm:presLayoutVars>
          <dgm:chPref val="3"/>
        </dgm:presLayoutVars>
      </dgm:prSet>
      <dgm:spPr/>
    </dgm:pt>
    <dgm:pt modelId="{72E265FC-36E6-4BBF-AC05-214FD6415DAB}" type="pres">
      <dgm:prSet presAssocID="{43C98814-3703-4708-9480-0269618948C5}" presName="level3hierChild" presStyleCnt="0"/>
      <dgm:spPr/>
    </dgm:pt>
    <dgm:pt modelId="{1DB53C06-8887-4598-80B3-FB7FDC4E10BE}" type="pres">
      <dgm:prSet presAssocID="{46F89DE9-F50E-4502-A1ED-96FD841FB331}" presName="conn2-1" presStyleLbl="parChTrans1D2" presStyleIdx="1" presStyleCnt="7"/>
      <dgm:spPr/>
    </dgm:pt>
    <dgm:pt modelId="{E79EBF29-B967-4696-8B26-D8A70CF76BC3}" type="pres">
      <dgm:prSet presAssocID="{46F89DE9-F50E-4502-A1ED-96FD841FB331}" presName="connTx" presStyleCnt="0"/>
      <dgm:spPr/>
    </dgm:pt>
    <dgm:pt modelId="{D9FD2678-5342-44D1-AB8D-A8C074C7B4E6}" type="pres">
      <dgm:prSet presAssocID="{F1AA83D1-82F8-4882-BD74-6DBF70DCAB17}" presName="root2" presStyleCnt="0"/>
      <dgm:spPr/>
    </dgm:pt>
    <dgm:pt modelId="{5951B6DC-CDF2-43A4-B837-DF01468EB578}" type="pres">
      <dgm:prSet presAssocID="{F1AA83D1-82F8-4882-BD74-6DBF70DCAB17}" presName="LevelTwoTextNode" presStyleLbl="node2" presStyleIdx="1" presStyleCnt="7">
        <dgm:presLayoutVars>
          <dgm:chPref val="3"/>
        </dgm:presLayoutVars>
      </dgm:prSet>
      <dgm:spPr/>
    </dgm:pt>
    <dgm:pt modelId="{03026CAE-405E-42BF-A95A-CCAE4AF3B752}" type="pres">
      <dgm:prSet presAssocID="{F1AA83D1-82F8-4882-BD74-6DBF70DCAB17}" presName="level3hierChild" presStyleCnt="0"/>
      <dgm:spPr/>
    </dgm:pt>
    <dgm:pt modelId="{BFE042DF-1921-48D8-95A8-213AD9FD6E9C}" type="pres">
      <dgm:prSet presAssocID="{148A1748-BE03-4A08-89FA-12B1544C0053}" presName="conn2-1" presStyleLbl="parChTrans1D2" presStyleIdx="2" presStyleCnt="7"/>
      <dgm:spPr/>
    </dgm:pt>
    <dgm:pt modelId="{1DF2F04F-5D5F-4455-AD24-2C5D6B9CAE21}" type="pres">
      <dgm:prSet presAssocID="{148A1748-BE03-4A08-89FA-12B1544C0053}" presName="connTx" presStyleCnt="0"/>
      <dgm:spPr/>
    </dgm:pt>
    <dgm:pt modelId="{9A83BFE7-4C71-4C2D-A91D-D89E3E45C9E7}" type="pres">
      <dgm:prSet presAssocID="{BA959064-59D6-4DF1-987D-D0BEB36FEF2F}" presName="root2" presStyleCnt="0"/>
      <dgm:spPr/>
    </dgm:pt>
    <dgm:pt modelId="{2A051ED8-DD23-467C-8A27-931A662B4DC0}" type="pres">
      <dgm:prSet presAssocID="{BA959064-59D6-4DF1-987D-D0BEB36FEF2F}" presName="LevelTwoTextNode" presStyleLbl="node2" presStyleIdx="2" presStyleCnt="7">
        <dgm:presLayoutVars>
          <dgm:chPref val="3"/>
        </dgm:presLayoutVars>
      </dgm:prSet>
      <dgm:spPr/>
    </dgm:pt>
    <dgm:pt modelId="{D9050763-BA6E-456E-ACFF-482BDCF8F70D}" type="pres">
      <dgm:prSet presAssocID="{BA959064-59D6-4DF1-987D-D0BEB36FEF2F}" presName="level3hierChild" presStyleCnt="0"/>
      <dgm:spPr/>
    </dgm:pt>
    <dgm:pt modelId="{2F66960D-CF7A-443C-8CB9-E7DD0B261214}" type="pres">
      <dgm:prSet presAssocID="{DD4B9A5E-AF0E-4E40-AE50-8ADA48B6C96E}" presName="conn2-1" presStyleLbl="parChTrans1D2" presStyleIdx="3" presStyleCnt="7"/>
      <dgm:spPr/>
    </dgm:pt>
    <dgm:pt modelId="{5BBFF12A-A69F-4078-A83D-A1EAB54C5269}" type="pres">
      <dgm:prSet presAssocID="{DD4B9A5E-AF0E-4E40-AE50-8ADA48B6C96E}" presName="connTx" presStyleCnt="0"/>
      <dgm:spPr/>
    </dgm:pt>
    <dgm:pt modelId="{C34060C1-0884-4F60-ADDF-610222CEEF01}" type="pres">
      <dgm:prSet presAssocID="{EEA9BF43-52EA-422D-B843-A7E2D98344F1}" presName="root2" presStyleCnt="0"/>
      <dgm:spPr/>
    </dgm:pt>
    <dgm:pt modelId="{3540059A-19CD-4FBD-A598-B7A4BB9DA52D}" type="pres">
      <dgm:prSet presAssocID="{EEA9BF43-52EA-422D-B843-A7E2D98344F1}" presName="LevelTwoTextNode" presStyleLbl="node2" presStyleIdx="3" presStyleCnt="7">
        <dgm:presLayoutVars>
          <dgm:chPref val="3"/>
        </dgm:presLayoutVars>
      </dgm:prSet>
      <dgm:spPr/>
    </dgm:pt>
    <dgm:pt modelId="{5F2B1077-175E-4F04-9ED5-8097B74233FF}" type="pres">
      <dgm:prSet presAssocID="{EEA9BF43-52EA-422D-B843-A7E2D98344F1}" presName="level3hierChild" presStyleCnt="0"/>
      <dgm:spPr/>
    </dgm:pt>
    <dgm:pt modelId="{DD85C5C5-B63E-4B49-9A35-7379189B97DC}" type="pres">
      <dgm:prSet presAssocID="{86C6C7E6-082A-4CBB-8F4B-E377134E7FEB}" presName="conn2-1" presStyleLbl="parChTrans1D2" presStyleIdx="4" presStyleCnt="7"/>
      <dgm:spPr/>
    </dgm:pt>
    <dgm:pt modelId="{CC1DBB58-1892-4A69-9F54-B2FCDB429025}" type="pres">
      <dgm:prSet presAssocID="{86C6C7E6-082A-4CBB-8F4B-E377134E7FEB}" presName="connTx" presStyleCnt="0"/>
      <dgm:spPr/>
    </dgm:pt>
    <dgm:pt modelId="{74BA8BC0-FC5B-4114-A325-9E483EBB4014}" type="pres">
      <dgm:prSet presAssocID="{A53F3A15-2CD1-4F76-B385-090FC1E6E9DC}" presName="root2" presStyleCnt="0"/>
      <dgm:spPr/>
    </dgm:pt>
    <dgm:pt modelId="{B33D8A53-9B59-46F4-8A63-C2C93029385F}" type="pres">
      <dgm:prSet presAssocID="{A53F3A15-2CD1-4F76-B385-090FC1E6E9DC}" presName="LevelTwoTextNode" presStyleLbl="node2" presStyleIdx="4" presStyleCnt="7">
        <dgm:presLayoutVars>
          <dgm:chPref val="3"/>
        </dgm:presLayoutVars>
      </dgm:prSet>
      <dgm:spPr/>
    </dgm:pt>
    <dgm:pt modelId="{FC7BA15B-E2EF-499C-B1A2-7C27DA858725}" type="pres">
      <dgm:prSet presAssocID="{A53F3A15-2CD1-4F76-B385-090FC1E6E9DC}" presName="level3hierChild" presStyleCnt="0"/>
      <dgm:spPr/>
    </dgm:pt>
    <dgm:pt modelId="{3DC27C9E-7965-4169-A813-C943D46332B4}" type="pres">
      <dgm:prSet presAssocID="{4724A381-00AB-4E8A-B09D-B00C5CA6DBB6}" presName="conn2-1" presStyleLbl="parChTrans1D2" presStyleIdx="5" presStyleCnt="7"/>
      <dgm:spPr/>
    </dgm:pt>
    <dgm:pt modelId="{DCA76741-4BB6-4DA9-A395-FE5927026D44}" type="pres">
      <dgm:prSet presAssocID="{4724A381-00AB-4E8A-B09D-B00C5CA6DBB6}" presName="connTx" presStyleCnt="0"/>
      <dgm:spPr/>
    </dgm:pt>
    <dgm:pt modelId="{17B82A50-9DAB-4FF1-A7D2-2F9A7D04230D}" type="pres">
      <dgm:prSet presAssocID="{6C87C203-AB44-4671-AEDF-16443C36BC83}" presName="root2" presStyleCnt="0"/>
      <dgm:spPr/>
    </dgm:pt>
    <dgm:pt modelId="{D8AC557C-68D8-4970-9096-E4DB1835E8CE}" type="pres">
      <dgm:prSet presAssocID="{6C87C203-AB44-4671-AEDF-16443C36BC83}" presName="LevelTwoTextNode" presStyleLbl="node2" presStyleIdx="5" presStyleCnt="7">
        <dgm:presLayoutVars>
          <dgm:chPref val="3"/>
        </dgm:presLayoutVars>
      </dgm:prSet>
      <dgm:spPr/>
    </dgm:pt>
    <dgm:pt modelId="{EDAE0543-2C8C-4CAB-9979-B336EE8115F8}" type="pres">
      <dgm:prSet presAssocID="{6C87C203-AB44-4671-AEDF-16443C36BC83}" presName="level3hierChild" presStyleCnt="0"/>
      <dgm:spPr/>
    </dgm:pt>
    <dgm:pt modelId="{CED1A3A3-B184-469E-86AE-670623BA4E5D}" type="pres">
      <dgm:prSet presAssocID="{D3AE5FBF-22B8-495D-8175-D008E6DBE25A}" presName="conn2-1" presStyleLbl="parChTrans1D2" presStyleIdx="6" presStyleCnt="7"/>
      <dgm:spPr/>
    </dgm:pt>
    <dgm:pt modelId="{925CFC76-454F-4CEF-ADE7-B0D5EBC96571}" type="pres">
      <dgm:prSet presAssocID="{D3AE5FBF-22B8-495D-8175-D008E6DBE25A}" presName="connTx" presStyleCnt="0"/>
      <dgm:spPr/>
    </dgm:pt>
    <dgm:pt modelId="{FE25D188-752C-49DB-8CF7-81DAD4AA116D}" type="pres">
      <dgm:prSet presAssocID="{05B7883E-08CA-4B11-978A-0E031766AB04}" presName="root2" presStyleCnt="0"/>
      <dgm:spPr/>
    </dgm:pt>
    <dgm:pt modelId="{E8D2105A-5421-473B-835F-F6E08D9D2D9B}" type="pres">
      <dgm:prSet presAssocID="{05B7883E-08CA-4B11-978A-0E031766AB04}" presName="LevelTwoTextNode" presStyleLbl="node2" presStyleIdx="6" presStyleCnt="7">
        <dgm:presLayoutVars>
          <dgm:chPref val="3"/>
        </dgm:presLayoutVars>
      </dgm:prSet>
      <dgm:spPr/>
    </dgm:pt>
    <dgm:pt modelId="{8A9817AD-1B7B-4DD1-A786-15A6E30FA3D8}" type="pres">
      <dgm:prSet presAssocID="{05B7883E-08CA-4B11-978A-0E031766AB04}" presName="level3hierChild" presStyleCnt="0"/>
      <dgm:spPr/>
    </dgm:pt>
  </dgm:ptLst>
  <dgm:cxnLst>
    <dgm:cxn modelId="{1AE4EBED-4392-4E74-83D2-6E8561BF6C25}" srcId="{D6047DBF-95AA-40BC-A783-377E8F18B84D}" destId="{9CF950A0-AF63-4EEF-9FFD-96C1F7E7E392}" srcOrd="0" destOrd="0" parTransId="{C208B5D8-5995-4479-A42A-8A55E56C12D9}" sibTransId="{789CBC20-C209-4F6E-8277-16D1CD2BC23E}"/>
    <dgm:cxn modelId="{F80A9B01-6908-477C-A753-E10DF1A8E5F3}" srcId="{9CF950A0-AF63-4EEF-9FFD-96C1F7E7E392}" destId="{43C98814-3703-4708-9480-0269618948C5}" srcOrd="0" destOrd="0" parTransId="{CEE48522-27B1-4F7F-84F9-D98425D345C1}" sibTransId="{8F8E0805-276C-4375-BEB7-3681B4D5E062}"/>
    <dgm:cxn modelId="{E6A07C79-E216-4893-A810-4E194F3DA410}" srcId="{9CF950A0-AF63-4EEF-9FFD-96C1F7E7E392}" destId="{F1AA83D1-82F8-4882-BD74-6DBF70DCAB17}" srcOrd="1" destOrd="0" parTransId="{46F89DE9-F50E-4502-A1ED-96FD841FB331}" sibTransId="{6D57E36E-6AB4-41AB-A276-490EC8ECE107}"/>
    <dgm:cxn modelId="{F2FBA84C-4C95-482B-9E27-3180F0963CC2}" srcId="{9CF950A0-AF63-4EEF-9FFD-96C1F7E7E392}" destId="{BA959064-59D6-4DF1-987D-D0BEB36FEF2F}" srcOrd="2" destOrd="0" parTransId="{148A1748-BE03-4A08-89FA-12B1544C0053}" sibTransId="{AADFAA60-569B-4214-BE1E-455DA16A240A}"/>
    <dgm:cxn modelId="{F8D11E91-DCC7-4200-90CC-C0317700CBD6}" srcId="{9CF950A0-AF63-4EEF-9FFD-96C1F7E7E392}" destId="{EEA9BF43-52EA-422D-B843-A7E2D98344F1}" srcOrd="3" destOrd="0" parTransId="{DD4B9A5E-AF0E-4E40-AE50-8ADA48B6C96E}" sibTransId="{35829CFD-40BE-4AAC-B481-B24731CD799F}"/>
    <dgm:cxn modelId="{01BD59A7-777F-4233-8590-1FF649921661}" srcId="{9CF950A0-AF63-4EEF-9FFD-96C1F7E7E392}" destId="{A53F3A15-2CD1-4F76-B385-090FC1E6E9DC}" srcOrd="4" destOrd="0" parTransId="{86C6C7E6-082A-4CBB-8F4B-E377134E7FEB}" sibTransId="{BD993D84-7B1B-4086-AF2F-03E3AA90FDF5}"/>
    <dgm:cxn modelId="{49497BED-3C7A-4B2B-9304-613753282673}" srcId="{9CF950A0-AF63-4EEF-9FFD-96C1F7E7E392}" destId="{6C87C203-AB44-4671-AEDF-16443C36BC83}" srcOrd="5" destOrd="0" parTransId="{4724A381-00AB-4E8A-B09D-B00C5CA6DBB6}" sibTransId="{CE8C90D6-A4B3-4A7C-8285-F7803AA3DB5A}"/>
    <dgm:cxn modelId="{27B8675B-3ABC-499C-8BB4-74C53E179CD8}" srcId="{9CF950A0-AF63-4EEF-9FFD-96C1F7E7E392}" destId="{05B7883E-08CA-4B11-978A-0E031766AB04}" srcOrd="6" destOrd="0" parTransId="{D3AE5FBF-22B8-495D-8175-D008E6DBE25A}" sibTransId="{07129F62-24FE-4443-9066-E2A8C0818369}"/>
    <dgm:cxn modelId="{46941659-4890-49AB-9E60-61BDE42C4CF9}" type="presOf" srcId="{D6047DBF-95AA-40BC-A783-377E8F18B84D}" destId="{D46EE152-774F-4CA8-9116-98CB08AEFA88}" srcOrd="0" destOrd="0" presId="urn:microsoft.com/office/officeart/2008/layout/HorizontalMultiLevelHierarchy"/>
    <dgm:cxn modelId="{EE24C95A-ADB8-46CA-BA0A-DBCA97BE3902}" type="presParOf" srcId="{D46EE152-774F-4CA8-9116-98CB08AEFA88}" destId="{D1C58439-AB41-4D73-94D5-800644F6883C}" srcOrd="0" destOrd="0" presId="urn:microsoft.com/office/officeart/2008/layout/HorizontalMultiLevelHierarchy"/>
    <dgm:cxn modelId="{B107A093-FE8E-454A-BD6C-DBB4BA1EEF57}" type="presParOf" srcId="{D1C58439-AB41-4D73-94D5-800644F6883C}" destId="{9B9BF0AB-5901-4E79-B4D7-EC064A6E4281}" srcOrd="0" destOrd="0" presId="urn:microsoft.com/office/officeart/2008/layout/HorizontalMultiLevelHierarchy"/>
    <dgm:cxn modelId="{470D59AB-DB87-4182-936D-DC01920FA068}" type="presOf" srcId="{9CF950A0-AF63-4EEF-9FFD-96C1F7E7E392}" destId="{9B9BF0AB-5901-4E79-B4D7-EC064A6E4281}" srcOrd="0" destOrd="0" presId="urn:microsoft.com/office/officeart/2008/layout/HorizontalMultiLevelHierarchy"/>
    <dgm:cxn modelId="{ACB7BA66-0512-4170-8E04-E8CEF2907402}" type="presParOf" srcId="{D1C58439-AB41-4D73-94D5-800644F6883C}" destId="{A6E13702-6C97-4911-A4E2-59EE8E68C431}" srcOrd="1" destOrd="0" presId="urn:microsoft.com/office/officeart/2008/layout/HorizontalMultiLevelHierarchy"/>
    <dgm:cxn modelId="{0ECDAA0B-E956-49BD-931D-7AB7A04285EB}" type="presParOf" srcId="{A6E13702-6C97-4911-A4E2-59EE8E68C431}" destId="{64B430B3-FF1B-406C-9FF2-27BA23788747}" srcOrd="0" destOrd="1" presId="urn:microsoft.com/office/officeart/2008/layout/HorizontalMultiLevelHierarchy"/>
    <dgm:cxn modelId="{36B04F47-8A7C-459B-90D4-A13A1F618306}" type="presOf" srcId="{CEE48522-27B1-4F7F-84F9-D98425D345C1}" destId="{64B430B3-FF1B-406C-9FF2-27BA23788747}" srcOrd="0" destOrd="0" presId="urn:microsoft.com/office/officeart/2008/layout/HorizontalMultiLevelHierarchy"/>
    <dgm:cxn modelId="{D22542C8-8EF5-4BAE-9A86-165497C4B88A}" type="presParOf" srcId="{64B430B3-FF1B-406C-9FF2-27BA23788747}" destId="{C069D299-1B39-4BB1-9C27-833B58C46156}" srcOrd="0" destOrd="0" presId="urn:microsoft.com/office/officeart/2008/layout/HorizontalMultiLevelHierarchy"/>
    <dgm:cxn modelId="{2C0195C0-2F73-43F9-AA75-C50196F0069C}" type="presOf" srcId="{CEE48522-27B1-4F7F-84F9-D98425D345C1}" destId="{C069D299-1B39-4BB1-9C27-833B58C46156}" srcOrd="1" destOrd="0" presId="urn:microsoft.com/office/officeart/2008/layout/HorizontalMultiLevelHierarchy"/>
    <dgm:cxn modelId="{AAE76BCA-A23F-425D-9CA2-01DFB610C063}" type="presParOf" srcId="{A6E13702-6C97-4911-A4E2-59EE8E68C431}" destId="{9C4BE19C-8DBD-46B6-9067-607184141480}" srcOrd="1" destOrd="1" presId="urn:microsoft.com/office/officeart/2008/layout/HorizontalMultiLevelHierarchy"/>
    <dgm:cxn modelId="{32D15A6B-79C6-4920-BE09-5F3F674BBA90}" type="presParOf" srcId="{9C4BE19C-8DBD-46B6-9067-607184141480}" destId="{CDA235D6-AC41-4ED3-AF28-D9CD9EDCBAED}" srcOrd="0" destOrd="1" presId="urn:microsoft.com/office/officeart/2008/layout/HorizontalMultiLevelHierarchy"/>
    <dgm:cxn modelId="{AC5231C3-2FDF-4A4D-9877-450956CBF440}" type="presOf" srcId="{43C98814-3703-4708-9480-0269618948C5}" destId="{CDA235D6-AC41-4ED3-AF28-D9CD9EDCBAED}" srcOrd="0" destOrd="0" presId="urn:microsoft.com/office/officeart/2008/layout/HorizontalMultiLevelHierarchy"/>
    <dgm:cxn modelId="{278D114C-BC09-4A52-9D46-552836925548}" type="presParOf" srcId="{9C4BE19C-8DBD-46B6-9067-607184141480}" destId="{72E265FC-36E6-4BBF-AC05-214FD6415DAB}" srcOrd="1" destOrd="1" presId="urn:microsoft.com/office/officeart/2008/layout/HorizontalMultiLevelHierarchy"/>
    <dgm:cxn modelId="{CE2CE34B-F7E2-41E0-BB55-46D27E42B935}" type="presParOf" srcId="{A6E13702-6C97-4911-A4E2-59EE8E68C431}" destId="{1DB53C06-8887-4598-80B3-FB7FDC4E10BE}" srcOrd="2" destOrd="1" presId="urn:microsoft.com/office/officeart/2008/layout/HorizontalMultiLevelHierarchy"/>
    <dgm:cxn modelId="{1F0357EE-3779-4F2F-AD5E-EDFFD8A283FF}" type="presOf" srcId="{46F89DE9-F50E-4502-A1ED-96FD841FB331}" destId="{1DB53C06-8887-4598-80B3-FB7FDC4E10BE}" srcOrd="0" destOrd="0" presId="urn:microsoft.com/office/officeart/2008/layout/HorizontalMultiLevelHierarchy"/>
    <dgm:cxn modelId="{36BA9263-411E-4F95-927C-E92C13DA6D24}" type="presParOf" srcId="{1DB53C06-8887-4598-80B3-FB7FDC4E10BE}" destId="{E79EBF29-B967-4696-8B26-D8A70CF76BC3}" srcOrd="0" destOrd="2" presId="urn:microsoft.com/office/officeart/2008/layout/HorizontalMultiLevelHierarchy"/>
    <dgm:cxn modelId="{1F095C6C-188A-47F3-BA98-900B43351FEB}" type="presOf" srcId="{46F89DE9-F50E-4502-A1ED-96FD841FB331}" destId="{E79EBF29-B967-4696-8B26-D8A70CF76BC3}" srcOrd="1" destOrd="0" presId="urn:microsoft.com/office/officeart/2008/layout/HorizontalMultiLevelHierarchy"/>
    <dgm:cxn modelId="{6E91155D-B58B-4EDA-9F89-32C05E2DA149}" type="presParOf" srcId="{A6E13702-6C97-4911-A4E2-59EE8E68C431}" destId="{D9FD2678-5342-44D1-AB8D-A8C074C7B4E6}" srcOrd="3" destOrd="1" presId="urn:microsoft.com/office/officeart/2008/layout/HorizontalMultiLevelHierarchy"/>
    <dgm:cxn modelId="{2C0AEDE0-7F63-4DB8-BF56-4606B20FF494}" type="presParOf" srcId="{D9FD2678-5342-44D1-AB8D-A8C074C7B4E6}" destId="{5951B6DC-CDF2-43A4-B837-DF01468EB578}" srcOrd="0" destOrd="3" presId="urn:microsoft.com/office/officeart/2008/layout/HorizontalMultiLevelHierarchy"/>
    <dgm:cxn modelId="{ED4E56C4-7019-47CA-AF1B-123C0F4C618C}" type="presOf" srcId="{F1AA83D1-82F8-4882-BD74-6DBF70DCAB17}" destId="{5951B6DC-CDF2-43A4-B837-DF01468EB578}" srcOrd="0" destOrd="0" presId="urn:microsoft.com/office/officeart/2008/layout/HorizontalMultiLevelHierarchy"/>
    <dgm:cxn modelId="{D86B7A66-FC59-4873-B338-08A6F1FC57ED}" type="presParOf" srcId="{D9FD2678-5342-44D1-AB8D-A8C074C7B4E6}" destId="{03026CAE-405E-42BF-A95A-CCAE4AF3B752}" srcOrd="1" destOrd="3" presId="urn:microsoft.com/office/officeart/2008/layout/HorizontalMultiLevelHierarchy"/>
    <dgm:cxn modelId="{46F03B94-1099-461C-86E6-36B9DDD234E3}" type="presParOf" srcId="{A6E13702-6C97-4911-A4E2-59EE8E68C431}" destId="{BFE042DF-1921-48D8-95A8-213AD9FD6E9C}" srcOrd="4" destOrd="1" presId="urn:microsoft.com/office/officeart/2008/layout/HorizontalMultiLevelHierarchy"/>
    <dgm:cxn modelId="{1A06CD28-9041-457E-9F97-AFB72BCC6FD1}" type="presOf" srcId="{148A1748-BE03-4A08-89FA-12B1544C0053}" destId="{BFE042DF-1921-48D8-95A8-213AD9FD6E9C}" srcOrd="0" destOrd="0" presId="urn:microsoft.com/office/officeart/2008/layout/HorizontalMultiLevelHierarchy"/>
    <dgm:cxn modelId="{9CE82EE0-6C50-427C-8927-A44028D4450A}" type="presParOf" srcId="{BFE042DF-1921-48D8-95A8-213AD9FD6E9C}" destId="{1DF2F04F-5D5F-4455-AD24-2C5D6B9CAE21}" srcOrd="0" destOrd="4" presId="urn:microsoft.com/office/officeart/2008/layout/HorizontalMultiLevelHierarchy"/>
    <dgm:cxn modelId="{B64A1F28-A602-495F-BE12-4AFF6EB2B077}" type="presOf" srcId="{148A1748-BE03-4A08-89FA-12B1544C0053}" destId="{1DF2F04F-5D5F-4455-AD24-2C5D6B9CAE21}" srcOrd="1" destOrd="0" presId="urn:microsoft.com/office/officeart/2008/layout/HorizontalMultiLevelHierarchy"/>
    <dgm:cxn modelId="{C1DF3599-B156-4534-90B5-588DA98782CE}" type="presParOf" srcId="{A6E13702-6C97-4911-A4E2-59EE8E68C431}" destId="{9A83BFE7-4C71-4C2D-A91D-D89E3E45C9E7}" srcOrd="5" destOrd="1" presId="urn:microsoft.com/office/officeart/2008/layout/HorizontalMultiLevelHierarchy"/>
    <dgm:cxn modelId="{3AE34800-D8F3-426E-BB8B-F8416D57C312}" type="presParOf" srcId="{9A83BFE7-4C71-4C2D-A91D-D89E3E45C9E7}" destId="{2A051ED8-DD23-467C-8A27-931A662B4DC0}" srcOrd="0" destOrd="5" presId="urn:microsoft.com/office/officeart/2008/layout/HorizontalMultiLevelHierarchy"/>
    <dgm:cxn modelId="{70EE791F-0B31-4427-8F69-C98C5E82E3CC}" type="presOf" srcId="{BA959064-59D6-4DF1-987D-D0BEB36FEF2F}" destId="{2A051ED8-DD23-467C-8A27-931A662B4DC0}" srcOrd="0" destOrd="0" presId="urn:microsoft.com/office/officeart/2008/layout/HorizontalMultiLevelHierarchy"/>
    <dgm:cxn modelId="{DFEC52D8-AE05-42FA-A20D-FD221B99D71A}" type="presParOf" srcId="{9A83BFE7-4C71-4C2D-A91D-D89E3E45C9E7}" destId="{D9050763-BA6E-456E-ACFF-482BDCF8F70D}" srcOrd="1" destOrd="5" presId="urn:microsoft.com/office/officeart/2008/layout/HorizontalMultiLevelHierarchy"/>
    <dgm:cxn modelId="{AB79B4F9-76D5-4317-A91E-FAC5CD3035EB}" type="presParOf" srcId="{A6E13702-6C97-4911-A4E2-59EE8E68C431}" destId="{2F66960D-CF7A-443C-8CB9-E7DD0B261214}" srcOrd="6" destOrd="1" presId="urn:microsoft.com/office/officeart/2008/layout/HorizontalMultiLevelHierarchy"/>
    <dgm:cxn modelId="{8FFE55CD-DBD7-4B04-BCE1-A81A6FF9BED9}" type="presOf" srcId="{DD4B9A5E-AF0E-4E40-AE50-8ADA48B6C96E}" destId="{2F66960D-CF7A-443C-8CB9-E7DD0B261214}" srcOrd="0" destOrd="0" presId="urn:microsoft.com/office/officeart/2008/layout/HorizontalMultiLevelHierarchy"/>
    <dgm:cxn modelId="{152A6DE6-7888-435E-B704-4E6785DEDE3A}" type="presParOf" srcId="{2F66960D-CF7A-443C-8CB9-E7DD0B261214}" destId="{5BBFF12A-A69F-4078-A83D-A1EAB54C5269}" srcOrd="0" destOrd="6" presId="urn:microsoft.com/office/officeart/2008/layout/HorizontalMultiLevelHierarchy"/>
    <dgm:cxn modelId="{6E031C58-C72D-4535-9941-913AE9D50520}" type="presOf" srcId="{DD4B9A5E-AF0E-4E40-AE50-8ADA48B6C96E}" destId="{5BBFF12A-A69F-4078-A83D-A1EAB54C5269}" srcOrd="1" destOrd="0" presId="urn:microsoft.com/office/officeart/2008/layout/HorizontalMultiLevelHierarchy"/>
    <dgm:cxn modelId="{A4D02EDE-C547-4AA9-9ED5-233CEBD81D61}" type="presParOf" srcId="{A6E13702-6C97-4911-A4E2-59EE8E68C431}" destId="{C34060C1-0884-4F60-ADDF-610222CEEF01}" srcOrd="7" destOrd="1" presId="urn:microsoft.com/office/officeart/2008/layout/HorizontalMultiLevelHierarchy"/>
    <dgm:cxn modelId="{8A52068D-823D-4027-BA20-8171AE575359}" type="presParOf" srcId="{C34060C1-0884-4F60-ADDF-610222CEEF01}" destId="{3540059A-19CD-4FBD-A598-B7A4BB9DA52D}" srcOrd="0" destOrd="7" presId="urn:microsoft.com/office/officeart/2008/layout/HorizontalMultiLevelHierarchy"/>
    <dgm:cxn modelId="{21A41473-27A7-45DC-BC44-B9131BD96E92}" type="presOf" srcId="{EEA9BF43-52EA-422D-B843-A7E2D98344F1}" destId="{3540059A-19CD-4FBD-A598-B7A4BB9DA52D}" srcOrd="0" destOrd="0" presId="urn:microsoft.com/office/officeart/2008/layout/HorizontalMultiLevelHierarchy"/>
    <dgm:cxn modelId="{86C204F5-68A7-44E0-A80D-E280B84CC187}" type="presParOf" srcId="{C34060C1-0884-4F60-ADDF-610222CEEF01}" destId="{5F2B1077-175E-4F04-9ED5-8097B74233FF}" srcOrd="1" destOrd="7" presId="urn:microsoft.com/office/officeart/2008/layout/HorizontalMultiLevelHierarchy"/>
    <dgm:cxn modelId="{B734EDF5-FDE8-485B-B256-AE4ADBAACFA5}" type="presParOf" srcId="{A6E13702-6C97-4911-A4E2-59EE8E68C431}" destId="{DD85C5C5-B63E-4B49-9A35-7379189B97DC}" srcOrd="8" destOrd="1" presId="urn:microsoft.com/office/officeart/2008/layout/HorizontalMultiLevelHierarchy"/>
    <dgm:cxn modelId="{223F0149-4C53-483A-B5EB-74A8996D3A3F}" type="presOf" srcId="{86C6C7E6-082A-4CBB-8F4B-E377134E7FEB}" destId="{DD85C5C5-B63E-4B49-9A35-7379189B97DC}" srcOrd="0" destOrd="0" presId="urn:microsoft.com/office/officeart/2008/layout/HorizontalMultiLevelHierarchy"/>
    <dgm:cxn modelId="{611F63FD-6FC7-4BC6-8F62-A1ACECC92C53}" type="presParOf" srcId="{DD85C5C5-B63E-4B49-9A35-7379189B97DC}" destId="{CC1DBB58-1892-4A69-9F54-B2FCDB429025}" srcOrd="0" destOrd="8" presId="urn:microsoft.com/office/officeart/2008/layout/HorizontalMultiLevelHierarchy"/>
    <dgm:cxn modelId="{4B9968FA-0C3A-49CE-A4B3-72E28FBCDDE2}" type="presOf" srcId="{86C6C7E6-082A-4CBB-8F4B-E377134E7FEB}" destId="{CC1DBB58-1892-4A69-9F54-B2FCDB429025}" srcOrd="1" destOrd="0" presId="urn:microsoft.com/office/officeart/2008/layout/HorizontalMultiLevelHierarchy"/>
    <dgm:cxn modelId="{A1BEC3B7-17A0-41DF-A56C-BAA6F67CD4A5}" type="presParOf" srcId="{A6E13702-6C97-4911-A4E2-59EE8E68C431}" destId="{74BA8BC0-FC5B-4114-A325-9E483EBB4014}" srcOrd="9" destOrd="1" presId="urn:microsoft.com/office/officeart/2008/layout/HorizontalMultiLevelHierarchy"/>
    <dgm:cxn modelId="{FA74D78B-623C-476E-9AA8-1EF8C0320860}" type="presParOf" srcId="{74BA8BC0-FC5B-4114-A325-9E483EBB4014}" destId="{B33D8A53-9B59-46F4-8A63-C2C93029385F}" srcOrd="0" destOrd="9" presId="urn:microsoft.com/office/officeart/2008/layout/HorizontalMultiLevelHierarchy"/>
    <dgm:cxn modelId="{9DC090E2-6A69-4230-9432-1D736F777F0C}" type="presOf" srcId="{A53F3A15-2CD1-4F76-B385-090FC1E6E9DC}" destId="{B33D8A53-9B59-46F4-8A63-C2C93029385F}" srcOrd="0" destOrd="0" presId="urn:microsoft.com/office/officeart/2008/layout/HorizontalMultiLevelHierarchy"/>
    <dgm:cxn modelId="{7D1D9399-C762-4D6C-8F05-D5CB3443DF3D}" type="presParOf" srcId="{74BA8BC0-FC5B-4114-A325-9E483EBB4014}" destId="{FC7BA15B-E2EF-499C-B1A2-7C27DA858725}" srcOrd="1" destOrd="9" presId="urn:microsoft.com/office/officeart/2008/layout/HorizontalMultiLevelHierarchy"/>
    <dgm:cxn modelId="{44DDF50A-2549-46FF-B148-E069D386AA7E}" type="presParOf" srcId="{A6E13702-6C97-4911-A4E2-59EE8E68C431}" destId="{3DC27C9E-7965-4169-A813-C943D46332B4}" srcOrd="10" destOrd="1" presId="urn:microsoft.com/office/officeart/2008/layout/HorizontalMultiLevelHierarchy"/>
    <dgm:cxn modelId="{C8BB5514-1197-4F09-B6DB-CC3C60F8E5FF}" type="presOf" srcId="{4724A381-00AB-4E8A-B09D-B00C5CA6DBB6}" destId="{3DC27C9E-7965-4169-A813-C943D46332B4}" srcOrd="0" destOrd="0" presId="urn:microsoft.com/office/officeart/2008/layout/HorizontalMultiLevelHierarchy"/>
    <dgm:cxn modelId="{4B1051F7-E92D-44FD-BB78-D2EFA6471BB9}" type="presParOf" srcId="{3DC27C9E-7965-4169-A813-C943D46332B4}" destId="{DCA76741-4BB6-4DA9-A395-FE5927026D44}" srcOrd="0" destOrd="10" presId="urn:microsoft.com/office/officeart/2008/layout/HorizontalMultiLevelHierarchy"/>
    <dgm:cxn modelId="{AF4A7268-3531-4B32-9119-7A11C6F2B91D}" type="presOf" srcId="{4724A381-00AB-4E8A-B09D-B00C5CA6DBB6}" destId="{DCA76741-4BB6-4DA9-A395-FE5927026D44}" srcOrd="1" destOrd="0" presId="urn:microsoft.com/office/officeart/2008/layout/HorizontalMultiLevelHierarchy"/>
    <dgm:cxn modelId="{27A6EA83-B78A-46E4-B1C5-5E64DB8BFFBC}" type="presParOf" srcId="{A6E13702-6C97-4911-A4E2-59EE8E68C431}" destId="{17B82A50-9DAB-4FF1-A7D2-2F9A7D04230D}" srcOrd="11" destOrd="1" presId="urn:microsoft.com/office/officeart/2008/layout/HorizontalMultiLevelHierarchy"/>
    <dgm:cxn modelId="{EF5D5775-EE5F-4947-BF2F-410CE8ABD6B0}" type="presParOf" srcId="{17B82A50-9DAB-4FF1-A7D2-2F9A7D04230D}" destId="{D8AC557C-68D8-4970-9096-E4DB1835E8CE}" srcOrd="0" destOrd="11" presId="urn:microsoft.com/office/officeart/2008/layout/HorizontalMultiLevelHierarchy"/>
    <dgm:cxn modelId="{0425FB71-1414-4ABD-9EF6-C7C16B82A3D0}" type="presOf" srcId="{6C87C203-AB44-4671-AEDF-16443C36BC83}" destId="{D8AC557C-68D8-4970-9096-E4DB1835E8CE}" srcOrd="0" destOrd="0" presId="urn:microsoft.com/office/officeart/2008/layout/HorizontalMultiLevelHierarchy"/>
    <dgm:cxn modelId="{E01E22F6-2656-400C-8647-2C0161D4A373}" type="presParOf" srcId="{17B82A50-9DAB-4FF1-A7D2-2F9A7D04230D}" destId="{EDAE0543-2C8C-4CAB-9979-B336EE8115F8}" srcOrd="1" destOrd="11" presId="urn:microsoft.com/office/officeart/2008/layout/HorizontalMultiLevelHierarchy"/>
    <dgm:cxn modelId="{F8C04966-7DE3-4126-8EE0-3DBDA5AEE235}" type="presParOf" srcId="{A6E13702-6C97-4911-A4E2-59EE8E68C431}" destId="{CED1A3A3-B184-469E-86AE-670623BA4E5D}" srcOrd="12" destOrd="1" presId="urn:microsoft.com/office/officeart/2008/layout/HorizontalMultiLevelHierarchy"/>
    <dgm:cxn modelId="{7E27192C-4AD2-434C-A982-D66A0C3E57DE}" type="presOf" srcId="{D3AE5FBF-22B8-495D-8175-D008E6DBE25A}" destId="{CED1A3A3-B184-469E-86AE-670623BA4E5D}" srcOrd="0" destOrd="0" presId="urn:microsoft.com/office/officeart/2008/layout/HorizontalMultiLevelHierarchy"/>
    <dgm:cxn modelId="{5BF53541-BD35-4C69-A3AE-D051FCFC1AAE}" type="presParOf" srcId="{CED1A3A3-B184-469E-86AE-670623BA4E5D}" destId="{925CFC76-454F-4CEF-ADE7-B0D5EBC96571}" srcOrd="0" destOrd="12" presId="urn:microsoft.com/office/officeart/2008/layout/HorizontalMultiLevelHierarchy"/>
    <dgm:cxn modelId="{FF5323EC-500C-450A-8AB4-D92E4E6BC20B}" type="presOf" srcId="{D3AE5FBF-22B8-495D-8175-D008E6DBE25A}" destId="{925CFC76-454F-4CEF-ADE7-B0D5EBC96571}" srcOrd="1" destOrd="0" presId="urn:microsoft.com/office/officeart/2008/layout/HorizontalMultiLevelHierarchy"/>
    <dgm:cxn modelId="{66DCBBDD-3649-4AB8-87C9-687B698E71FA}" type="presParOf" srcId="{A6E13702-6C97-4911-A4E2-59EE8E68C431}" destId="{FE25D188-752C-49DB-8CF7-81DAD4AA116D}" srcOrd="13" destOrd="1" presId="urn:microsoft.com/office/officeart/2008/layout/HorizontalMultiLevelHierarchy"/>
    <dgm:cxn modelId="{534FC841-CC91-4A07-AA5E-FA85213C6C62}" type="presParOf" srcId="{FE25D188-752C-49DB-8CF7-81DAD4AA116D}" destId="{E8D2105A-5421-473B-835F-F6E08D9D2D9B}" srcOrd="0" destOrd="13" presId="urn:microsoft.com/office/officeart/2008/layout/HorizontalMultiLevelHierarchy"/>
    <dgm:cxn modelId="{FDB6F82A-C530-437B-A776-D5F563DDF96B}" type="presOf" srcId="{05B7883E-08CA-4B11-978A-0E031766AB04}" destId="{E8D2105A-5421-473B-835F-F6E08D9D2D9B}" srcOrd="0" destOrd="0" presId="urn:microsoft.com/office/officeart/2008/layout/HorizontalMultiLevelHierarchy"/>
    <dgm:cxn modelId="{18CFD37C-ABEA-4B8A-84A3-F84C1F408268}" type="presParOf" srcId="{FE25D188-752C-49DB-8CF7-81DAD4AA116D}" destId="{8A9817AD-1B7B-4DD1-A786-15A6E30FA3D8}" srcOrd="1" destOrd="13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15931E-1654-4B73-89B2-8E333D9C42E0}" type="doc">
      <dgm:prSet loTypeId="list" loCatId="list" qsTypeId="urn:microsoft.com/office/officeart/2005/8/quickstyle/simple1" qsCatId="simple" csTypeId="urn:microsoft.com/office/officeart/2005/8/colors/accent1_2" csCatId="accent1" phldr="0"/>
      <dgm:spPr/>
      <dgm:t>
        <a:bodyPr/>
        <a:p>
          <a:endParaRPr lang="zh-CN" altLang="en-US"/>
        </a:p>
      </dgm:t>
    </dgm:pt>
    <dgm:pt modelId="{90DDC401-903F-495B-A387-FFA8A45891F6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1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总则</a:t>
          </a:r>
          <a:r>
            <a:rPr lang="zh-CN" altLang="en-US" sz="2400">
              <a:solidFill>
                <a:srgbClr val="110CF2"/>
              </a:solidFill>
            </a:rPr>
            <a:t/>
          </a:r>
          <a:endParaRPr lang="zh-CN" altLang="en-US" sz="2400">
            <a:solidFill>
              <a:srgbClr val="110CF2"/>
            </a:solidFill>
          </a:endParaRPr>
        </a:p>
      </dgm:t>
    </dgm:pt>
    <dgm:pt modelId="{C8BB0B8A-C63A-4F83-B8DD-3A7CE259E4EE}" cxnId="{CDD8093B-8184-41EB-A04F-EB49DDC1F6C9}" type="parTrans">
      <dgm:prSet/>
      <dgm:spPr/>
      <dgm:t>
        <a:bodyPr/>
        <a:p>
          <a:endParaRPr lang="zh-CN" altLang="en-US"/>
        </a:p>
      </dgm:t>
    </dgm:pt>
    <dgm:pt modelId="{35E5E878-0907-4014-9CFA-56AEFE6C22E5}" cxnId="{CDD8093B-8184-41EB-A04F-EB49DDC1F6C9}" type="sibTrans">
      <dgm:prSet/>
      <dgm:spPr/>
      <dgm:t>
        <a:bodyPr/>
        <a:p>
          <a:endParaRPr lang="zh-CN" altLang="en-US"/>
        </a:p>
      </dgm:t>
    </dgm:pt>
    <dgm:pt modelId="{E08CEB0C-E37F-4DCA-A8EA-4B2CD3AD7754}">
      <dgm:prSet phldrT="[文本]" phldr="0" custT="0"/>
      <dgm:spPr/>
      <dgm:t>
        <a:bodyPr vert="horz" wrap="square"/>
        <a:p>
          <a:pPr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zh-CN" altLang="en-US"/>
            <a:t>明确以</a:t>
          </a:r>
          <a:r>
            <a:rPr lang="en-US" altLang="zh-CN"/>
            <a:t>“</a:t>
          </a:r>
          <a:r>
            <a:rPr lang="zh-CN" altLang="en-US"/>
            <a:t>源头控制</a:t>
          </a:r>
          <a:r>
            <a:rPr lang="zh-CN" altLang="en-US"/>
            <a:t>、</a:t>
          </a:r>
          <a:r>
            <a:rPr lang="zh-CN" altLang="en-US"/>
            <a:t>统一领导</a:t>
          </a:r>
          <a:r>
            <a:rPr lang="zh-CN" altLang="en-US"/>
            <a:t>、</a:t>
          </a:r>
          <a:r>
            <a:rPr lang="zh-CN" altLang="en-US"/>
            <a:t>联防联控</a:t>
          </a:r>
          <a:r>
            <a:rPr lang="zh-CN" altLang="en-US"/>
            <a:t>、</a:t>
          </a:r>
          <a:r>
            <a:rPr lang="zh-CN" altLang="en-US"/>
            <a:t>科学规范</a:t>
          </a:r>
          <a:r>
            <a:rPr lang="en-US" altLang="zh-CN"/>
            <a:t>”</a:t>
          </a:r>
          <a:r>
            <a:rPr lang="zh-CN" altLang="en-US"/>
            <a:t>为原则</a:t>
          </a:r>
          <a:r>
            <a:rPr lang="zh-CN" altLang="en-US"/>
            <a:t>，</a:t>
          </a:r>
          <a:r>
            <a:rPr lang="zh-CN" altLang="en-US"/>
            <a:t>适用范围为干渠保护区内突发水污染事件</a:t>
          </a:r>
          <a:r>
            <a:rPr lang="zh-CN" altLang="en-US"/>
            <a:t>（</a:t>
          </a:r>
          <a:r>
            <a:rPr lang="zh-CN" altLang="en-US"/>
            <a:t>自然灾害等次生事件按其他预案处理</a:t>
          </a:r>
          <a:r>
            <a:rPr lang="zh-CN" altLang="en-US"/>
            <a:t>）。</a:t>
          </a:r>
          <a:r>
            <a:rPr lang="zh-CN" altLang="en-US"/>
            <a:t>事件分为四级</a:t>
          </a:r>
          <a:r>
            <a:rPr lang="zh-CN" altLang="en-US"/>
            <a:t>（</a:t>
          </a:r>
          <a:r>
            <a:rPr lang="zh-CN" altLang="en-US"/>
            <a:t>特别重大</a:t>
          </a:r>
          <a:r>
            <a:rPr lang="zh-CN" altLang="en-US"/>
            <a:t>、</a:t>
          </a:r>
          <a:r>
            <a:rPr lang="zh-CN" altLang="en-US"/>
            <a:t>重大</a:t>
          </a:r>
          <a:r>
            <a:rPr lang="zh-CN" altLang="en-US"/>
            <a:t>、</a:t>
          </a:r>
          <a:r>
            <a:rPr lang="zh-CN" altLang="en-US"/>
            <a:t>较大</a:t>
          </a:r>
          <a:r>
            <a:rPr lang="zh-CN" altLang="en-US"/>
            <a:t>、</a:t>
          </a:r>
          <a:r>
            <a:rPr lang="zh-CN" altLang="en-US"/>
            <a:t>一般</a:t>
          </a:r>
          <a:r>
            <a:rPr lang="zh-CN" altLang="en-US"/>
            <a:t>），</a:t>
          </a:r>
          <a:r>
            <a:rPr lang="zh-CN" altLang="en-US"/>
            <a:t>分级标准涵盖供水中断</a:t>
          </a:r>
          <a:r>
            <a:rPr lang="zh-CN" altLang="en-US"/>
            <a:t>、</a:t>
          </a:r>
          <a:r>
            <a:rPr lang="zh-CN" altLang="en-US"/>
            <a:t>伤亡人数</a:t>
          </a:r>
          <a:r>
            <a:rPr lang="zh-CN" altLang="en-US"/>
            <a:t>、</a:t>
          </a:r>
          <a:r>
            <a:rPr lang="zh-CN" altLang="en-US"/>
            <a:t>经济损失等指标。</a:t>
          </a:r>
          <a:r>
            <a:rPr lang="zh-CN" altLang="en-US"/>
            <a:t/>
          </a:r>
          <a:endParaRPr lang="zh-CN" altLang="en-US"/>
        </a:p>
      </dgm:t>
    </dgm:pt>
    <dgm:pt modelId="{FB4BCC77-44E9-4065-8A2F-90CD32DE34E3}" cxnId="{7ADEE4A5-F1B4-4C4C-997E-60B507778156}" type="parTrans">
      <dgm:prSet/>
      <dgm:spPr/>
      <dgm:t>
        <a:bodyPr/>
        <a:p>
          <a:endParaRPr lang="zh-CN" altLang="en-US"/>
        </a:p>
      </dgm:t>
    </dgm:pt>
    <dgm:pt modelId="{41FED480-3E2E-47A2-B997-02D527BC8082}" cxnId="{7ADEE4A5-F1B4-4C4C-997E-60B507778156}" type="sibTrans">
      <dgm:prSet/>
      <dgm:spPr/>
      <dgm:t>
        <a:bodyPr/>
        <a:p>
          <a:endParaRPr lang="zh-CN" altLang="en-US"/>
        </a:p>
      </dgm:t>
    </dgm:pt>
    <dgm:pt modelId="{A6685E83-BEEC-49B3-B40A-539E2C0D7A1A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2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组织机构与职责</a:t>
          </a:r>
          <a:r>
            <a:rPr lang="zh-CN" altLang="en-US" sz="2400">
              <a:solidFill>
                <a:srgbClr val="110CF2"/>
              </a:solidFill>
            </a:rPr>
            <a:t/>
          </a:r>
          <a:endParaRPr lang="zh-CN" altLang="en-US" sz="2400">
            <a:solidFill>
              <a:srgbClr val="110CF2"/>
            </a:solidFill>
          </a:endParaRPr>
        </a:p>
      </dgm:t>
    </dgm:pt>
    <dgm:pt modelId="{FECC43A3-D59E-4EE1-9557-8FBB90D5B362}" cxnId="{D00DE79D-FA0A-4ACB-A12A-D7B1BB8F7D62}" type="parTrans">
      <dgm:prSet/>
      <dgm:spPr/>
      <dgm:t>
        <a:bodyPr/>
        <a:p>
          <a:endParaRPr lang="zh-CN" altLang="en-US"/>
        </a:p>
      </dgm:t>
    </dgm:pt>
    <dgm:pt modelId="{68BB6C9A-B7F0-43A0-955B-FC8C4D4009BF}" cxnId="{D00DE79D-FA0A-4ACB-A12A-D7B1BB8F7D62}" type="sibTrans">
      <dgm:prSet/>
      <dgm:spPr/>
      <dgm:t>
        <a:bodyPr/>
        <a:p>
          <a:endParaRPr lang="zh-CN" altLang="en-US"/>
        </a:p>
      </dgm:t>
    </dgm:pt>
    <dgm:pt modelId="{CBA50553-63FA-4B5A-9888-EDDBA06CA593}">
      <dgm:prSet phldrT="[文本]" phldr="0" custT="0"/>
      <dgm:spPr/>
      <dgm:t>
        <a:bodyPr vert="horz" wrap="square"/>
        <a:p>
          <a:pPr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zh-CN" altLang="en-US"/>
            <a:t>建立三级指挥体系</a:t>
          </a:r>
          <a:r>
            <a:rPr lang="zh-CN" altLang="en-US"/>
            <a:t>：</a:t>
          </a:r>
          <a:endParaRPr lang="zh-CN" altLang="en-US"/>
        </a:p>
      </dgm:t>
    </dgm:pt>
    <dgm:pt modelId="{73E2772F-165D-4B56-ACC2-969CBF53B0A8}" cxnId="{AC985683-3381-4B7A-BBCE-708E9E64291C}" type="parTrans">
      <dgm:prSet/>
      <dgm:spPr/>
      <dgm:t>
        <a:bodyPr/>
        <a:p>
          <a:endParaRPr lang="zh-CN" altLang="en-US"/>
        </a:p>
      </dgm:t>
    </dgm:pt>
    <dgm:pt modelId="{7BFD1607-7356-4D3D-A829-75D002A3A4B0}" cxnId="{AC985683-3381-4B7A-BBCE-708E9E64291C}" type="sibTrans">
      <dgm:prSet/>
      <dgm:spPr/>
      <dgm:t>
        <a:bodyPr/>
        <a:p>
          <a:endParaRPr lang="zh-CN" altLang="en-US"/>
        </a:p>
      </dgm:t>
    </dgm:pt>
    <dgm:pt modelId="{C1FECC98-1CBB-47AB-9519-D553D3C803A3}">
      <dgm:prSet phldr="0" custT="0"/>
      <dgm:spPr/>
      <dgm:t>
        <a:bodyPr vert="horz" wrap="square"/>
        <a:p>
          <a:pPr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zh-CN" altLang="en-US"/>
            <a:t>县级指挥部</a:t>
          </a:r>
          <a:r>
            <a:rPr lang="zh-CN" altLang="en-US"/>
            <a:t>：</a:t>
          </a:r>
          <a:r>
            <a:rPr lang="zh-CN" altLang="en-US"/>
            <a:t>由常务副县长领导</a:t>
          </a:r>
          <a:r>
            <a:rPr lang="zh-CN" altLang="en-US"/>
            <a:t>，</a:t>
          </a:r>
          <a:r>
            <a:rPr lang="zh-CN" altLang="en-US"/>
            <a:t>统筹协调应急处置</a:t>
          </a:r>
          <a:r>
            <a:rPr lang="zh-CN" altLang="en-US"/>
            <a:t>，</a:t>
          </a:r>
          <a:r>
            <a:rPr lang="zh-CN" altLang="en-US"/>
            <a:t>下设应急处置</a:t>
          </a:r>
          <a:r>
            <a:rPr lang="zh-CN" altLang="en-US"/>
            <a:t>、</a:t>
          </a:r>
          <a:r>
            <a:rPr lang="zh-CN" altLang="en-US"/>
            <a:t>监测</a:t>
          </a:r>
          <a:r>
            <a:rPr lang="zh-CN" altLang="en-US"/>
            <a:t>、</a:t>
          </a:r>
          <a:r>
            <a:rPr lang="zh-CN" altLang="en-US"/>
            <a:t>保障等</a:t>
          </a:r>
          <a:r>
            <a:rPr lang="en-US" altLang="zh-CN"/>
            <a:t>8</a:t>
          </a:r>
          <a:r>
            <a:rPr lang="zh-CN" altLang="en-US"/>
            <a:t>个工作组</a:t>
          </a:r>
          <a:r>
            <a:rPr lang="zh-CN" altLang="en-US"/>
            <a:t>，</a:t>
          </a:r>
          <a:r>
            <a:rPr lang="zh-CN" altLang="en-US"/>
            <a:t>分工明确</a:t>
          </a:r>
          <a:r>
            <a:rPr lang="zh-CN" altLang="en-US"/>
            <a:t>（</a:t>
          </a:r>
          <a:r>
            <a:rPr lang="zh-CN" altLang="en-US"/>
            <a:t>如应急监测组负责污染范围分析</a:t>
          </a:r>
          <a:r>
            <a:rPr lang="zh-CN" altLang="en-US"/>
            <a:t>，</a:t>
          </a:r>
          <a:r>
            <a:rPr lang="zh-CN" altLang="en-US"/>
            <a:t>善后组负责理赔安置</a:t>
          </a:r>
          <a:r>
            <a:rPr lang="zh-CN" altLang="en-US"/>
            <a:t>）。</a:t>
          </a:r>
          <a:endParaRPr lang="zh-CN" altLang="en-US"/>
        </a:p>
      </dgm:t>
    </dgm:pt>
    <dgm:pt modelId="{19FF35AC-BC37-444C-BAE7-B1E48AD4F885}" cxnId="{944F71B9-6899-418E-9243-86A16764F318}" type="parTrans">
      <dgm:prSet/>
      <dgm:spPr/>
    </dgm:pt>
    <dgm:pt modelId="{637609D5-3C8C-4DE7-B4AE-81116F4C0E05}" cxnId="{944F71B9-6899-418E-9243-86A16764F318}" type="sibTrans">
      <dgm:prSet/>
      <dgm:spPr/>
    </dgm:pt>
    <dgm:pt modelId="{93694E8A-1656-4126-A3DC-8859E5521061}">
      <dgm:prSet phldr="0" custT="0"/>
      <dgm:spPr/>
      <dgm:t>
        <a:bodyPr vert="horz" wrap="square"/>
        <a:p>
          <a:pPr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zh-CN" altLang="en-US"/>
            <a:t>乡镇级机构</a:t>
          </a:r>
          <a:r>
            <a:rPr lang="zh-CN" altLang="en-US"/>
            <a:t>：</a:t>
          </a:r>
          <a:r>
            <a:rPr lang="zh-CN" altLang="en-US"/>
            <a:t>属地管理</a:t>
          </a:r>
          <a:r>
            <a:rPr lang="zh-CN" altLang="en-US"/>
            <a:t>，</a:t>
          </a:r>
          <a:r>
            <a:rPr lang="zh-CN" altLang="en-US"/>
            <a:t>配合县级行动</a:t>
          </a:r>
          <a:r>
            <a:rPr lang="zh-CN" altLang="en-US"/>
            <a:t>。</a:t>
          </a:r>
          <a:r>
            <a:rPr lang="zh-CN" altLang="en-US"/>
            <a:t/>
          </a:r>
          <a:endParaRPr lang="zh-CN" altLang="en-US"/>
        </a:p>
      </dgm:t>
    </dgm:pt>
    <dgm:pt modelId="{10F122E6-635F-47B7-ADB6-E89061E2771C}" cxnId="{F320EA98-E0B1-4C39-933C-552389569F3A}" type="parTrans">
      <dgm:prSet/>
      <dgm:spPr/>
    </dgm:pt>
    <dgm:pt modelId="{84A1E5AA-2D80-453F-9F97-158C15746C39}" cxnId="{F320EA98-E0B1-4C39-933C-552389569F3A}" type="sibTrans">
      <dgm:prSet/>
      <dgm:spPr/>
    </dgm:pt>
    <dgm:pt modelId="{D5935282-3C7C-4F88-A1AE-C27DB8591514}" type="pres">
      <dgm:prSet presAssocID="{2E15931E-1654-4B73-89B2-8E333D9C42E0}" presName="Name0" presStyleCnt="0">
        <dgm:presLayoutVars>
          <dgm:dir/>
          <dgm:animLvl val="lvl"/>
          <dgm:resizeHandles val="exact"/>
        </dgm:presLayoutVars>
      </dgm:prSet>
      <dgm:spPr/>
    </dgm:pt>
    <dgm:pt modelId="{E61486FD-113E-4C87-8ADF-B1A8E2A84801}" type="pres">
      <dgm:prSet presAssocID="{90DDC401-903F-495B-A387-FFA8A45891F6}" presName="linNode" presStyleCnt="0"/>
      <dgm:spPr/>
    </dgm:pt>
    <dgm:pt modelId="{96BE2B31-D87C-43E1-BE64-4C27B13F4AA4}" type="pres">
      <dgm:prSet presAssocID="{90DDC401-903F-495B-A387-FFA8A45891F6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DD9406C3-FC80-4468-A55B-122D744D43F0}" type="pres">
      <dgm:prSet presAssocID="{90DDC401-903F-495B-A387-FFA8A45891F6}" presName="descendantText" presStyleLbl="alignAccFollowNode1" presStyleIdx="0" presStyleCnt="2">
        <dgm:presLayoutVars>
          <dgm:bulletEnabled val="1"/>
        </dgm:presLayoutVars>
      </dgm:prSet>
      <dgm:spPr/>
    </dgm:pt>
    <dgm:pt modelId="{F1941F29-E51C-4282-956D-50CFAFAEB9B8}" type="pres">
      <dgm:prSet presAssocID="{35E5E878-0907-4014-9CFA-56AEFE6C22E5}" presName="sp" presStyleCnt="0"/>
      <dgm:spPr/>
    </dgm:pt>
    <dgm:pt modelId="{B589D1EC-5156-4FB2-BB1C-8E1290A868B9}" type="pres">
      <dgm:prSet presAssocID="{A6685E83-BEEC-49B3-B40A-539E2C0D7A1A}" presName="linNode" presStyleCnt="0"/>
      <dgm:spPr/>
    </dgm:pt>
    <dgm:pt modelId="{EBD335B5-8308-49CB-9630-99D852747B1F}" type="pres">
      <dgm:prSet presAssocID="{A6685E83-BEEC-49B3-B40A-539E2C0D7A1A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6EB2A58E-CA03-4F76-94B6-D8FE50231963}" type="pres">
      <dgm:prSet presAssocID="{A6685E83-BEEC-49B3-B40A-539E2C0D7A1A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CDD8093B-8184-41EB-A04F-EB49DDC1F6C9}" srcId="{2E15931E-1654-4B73-89B2-8E333D9C42E0}" destId="{90DDC401-903F-495B-A387-FFA8A45891F6}" srcOrd="0" destOrd="0" parTransId="{C8BB0B8A-C63A-4F83-B8DD-3A7CE259E4EE}" sibTransId="{35E5E878-0907-4014-9CFA-56AEFE6C22E5}"/>
    <dgm:cxn modelId="{7ADEE4A5-F1B4-4C4C-997E-60B507778156}" srcId="{90DDC401-903F-495B-A387-FFA8A45891F6}" destId="{E08CEB0C-E37F-4DCA-A8EA-4B2CD3AD7754}" srcOrd="0" destOrd="0" parTransId="{FB4BCC77-44E9-4065-8A2F-90CD32DE34E3}" sibTransId="{41FED480-3E2E-47A2-B997-02D527BC8082}"/>
    <dgm:cxn modelId="{D00DE79D-FA0A-4ACB-A12A-D7B1BB8F7D62}" srcId="{2E15931E-1654-4B73-89B2-8E333D9C42E0}" destId="{A6685E83-BEEC-49B3-B40A-539E2C0D7A1A}" srcOrd="1" destOrd="0" parTransId="{FECC43A3-D59E-4EE1-9557-8FBB90D5B362}" sibTransId="{68BB6C9A-B7F0-43A0-955B-FC8C4D4009BF}"/>
    <dgm:cxn modelId="{AC985683-3381-4B7A-BBCE-708E9E64291C}" srcId="{A6685E83-BEEC-49B3-B40A-539E2C0D7A1A}" destId="{CBA50553-63FA-4B5A-9888-EDDBA06CA593}" srcOrd="0" destOrd="1" parTransId="{73E2772F-165D-4B56-ACC2-969CBF53B0A8}" sibTransId="{7BFD1607-7356-4D3D-A829-75D002A3A4B0}"/>
    <dgm:cxn modelId="{944F71B9-6899-418E-9243-86A16764F318}" srcId="{A6685E83-BEEC-49B3-B40A-539E2C0D7A1A}" destId="{C1FECC98-1CBB-47AB-9519-D553D3C803A3}" srcOrd="1" destOrd="1" parTransId="{19FF35AC-BC37-444C-BAE7-B1E48AD4F885}" sibTransId="{637609D5-3C8C-4DE7-B4AE-81116F4C0E05}"/>
    <dgm:cxn modelId="{F320EA98-E0B1-4C39-933C-552389569F3A}" srcId="{A6685E83-BEEC-49B3-B40A-539E2C0D7A1A}" destId="{93694E8A-1656-4126-A3DC-8859E5521061}" srcOrd="2" destOrd="1" parTransId="{10F122E6-635F-47B7-ADB6-E89061E2771C}" sibTransId="{84A1E5AA-2D80-453F-9F97-158C15746C39}"/>
    <dgm:cxn modelId="{901769EC-ADAB-4D70-B8C2-21846923E90E}" type="presOf" srcId="{2E15931E-1654-4B73-89B2-8E333D9C42E0}" destId="{D5935282-3C7C-4F88-A1AE-C27DB8591514}" srcOrd="0" destOrd="0" presId="urn:microsoft.com/office/officeart/2005/8/layout/vList5"/>
    <dgm:cxn modelId="{735F471E-C266-45E3-B3D1-23B75E4D1368}" type="presParOf" srcId="{D5935282-3C7C-4F88-A1AE-C27DB8591514}" destId="{E61486FD-113E-4C87-8ADF-B1A8E2A84801}" srcOrd="0" destOrd="0" presId="urn:microsoft.com/office/officeart/2005/8/layout/vList5"/>
    <dgm:cxn modelId="{DE006DD4-17C4-45D3-8EBB-C7941D7A685B}" type="presParOf" srcId="{E61486FD-113E-4C87-8ADF-B1A8E2A84801}" destId="{96BE2B31-D87C-43E1-BE64-4C27B13F4AA4}" srcOrd="0" destOrd="0" presId="urn:microsoft.com/office/officeart/2005/8/layout/vList5"/>
    <dgm:cxn modelId="{69D06242-927D-4135-B8DB-3D21C8CF711A}" type="presOf" srcId="{90DDC401-903F-495B-A387-FFA8A45891F6}" destId="{96BE2B31-D87C-43E1-BE64-4C27B13F4AA4}" srcOrd="0" destOrd="0" presId="urn:microsoft.com/office/officeart/2005/8/layout/vList5"/>
    <dgm:cxn modelId="{91825D13-60A7-467B-9F79-FA47C988C635}" type="presParOf" srcId="{E61486FD-113E-4C87-8ADF-B1A8E2A84801}" destId="{DD9406C3-FC80-4468-A55B-122D744D43F0}" srcOrd="1" destOrd="0" presId="urn:microsoft.com/office/officeart/2005/8/layout/vList5"/>
    <dgm:cxn modelId="{D95353E1-854B-403B-9970-5F74BCAC84D4}" type="presOf" srcId="{E08CEB0C-E37F-4DCA-A8EA-4B2CD3AD7754}" destId="{DD9406C3-FC80-4468-A55B-122D744D43F0}" srcOrd="0" destOrd="0" presId="urn:microsoft.com/office/officeart/2005/8/layout/vList5"/>
    <dgm:cxn modelId="{D34781D9-58C8-4F87-AA95-8A47111C0793}" type="presParOf" srcId="{D5935282-3C7C-4F88-A1AE-C27DB8591514}" destId="{F1941F29-E51C-4282-956D-50CFAFAEB9B8}" srcOrd="1" destOrd="0" presId="urn:microsoft.com/office/officeart/2005/8/layout/vList5"/>
    <dgm:cxn modelId="{FDE67E1A-F000-4E35-BC3A-FC6063F69556}" type="presParOf" srcId="{D5935282-3C7C-4F88-A1AE-C27DB8591514}" destId="{B589D1EC-5156-4FB2-BB1C-8E1290A868B9}" srcOrd="2" destOrd="0" presId="urn:microsoft.com/office/officeart/2005/8/layout/vList5"/>
    <dgm:cxn modelId="{7237ED13-0D06-487A-B36E-0E0F9C2E1FD5}" type="presParOf" srcId="{B589D1EC-5156-4FB2-BB1C-8E1290A868B9}" destId="{EBD335B5-8308-49CB-9630-99D852747B1F}" srcOrd="0" destOrd="2" presId="urn:microsoft.com/office/officeart/2005/8/layout/vList5"/>
    <dgm:cxn modelId="{0DF139FC-2869-49D0-8D7D-86FFB7A6543C}" type="presOf" srcId="{A6685E83-BEEC-49B3-B40A-539E2C0D7A1A}" destId="{EBD335B5-8308-49CB-9630-99D852747B1F}" srcOrd="0" destOrd="0" presId="urn:microsoft.com/office/officeart/2005/8/layout/vList5"/>
    <dgm:cxn modelId="{06A83884-429C-437A-BBCD-D3CD1CACB0C1}" type="presParOf" srcId="{B589D1EC-5156-4FB2-BB1C-8E1290A868B9}" destId="{6EB2A58E-CA03-4F76-94B6-D8FE50231963}" srcOrd="1" destOrd="2" presId="urn:microsoft.com/office/officeart/2005/8/layout/vList5"/>
    <dgm:cxn modelId="{1D9E65EA-F62E-4925-9D13-A804510CA0DE}" type="presOf" srcId="{CBA50553-63FA-4B5A-9888-EDDBA06CA593}" destId="{6EB2A58E-CA03-4F76-94B6-D8FE50231963}" srcOrd="0" destOrd="0" presId="urn:microsoft.com/office/officeart/2005/8/layout/vList5"/>
    <dgm:cxn modelId="{13D50076-9674-4B62-BA92-AC330ADAD482}" type="presOf" srcId="{C1FECC98-1CBB-47AB-9519-D553D3C803A3}" destId="{6EB2A58E-CA03-4F76-94B6-D8FE50231963}" srcOrd="0" destOrd="1" presId="urn:microsoft.com/office/officeart/2005/8/layout/vList5"/>
    <dgm:cxn modelId="{DD01969D-00D9-4E38-A58B-D4E6E7212C08}" type="presOf" srcId="{93694E8A-1656-4126-A3DC-8859E5521061}" destId="{6EB2A58E-CA03-4F76-94B6-D8FE50231963}" srcOrd="0" destOrd="2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15931E-1654-4B73-89B2-8E333D9C42E0}" type="doc">
      <dgm:prSet loTypeId="list" loCatId="list" qsTypeId="urn:microsoft.com/office/officeart/2005/8/quickstyle/simple1" qsCatId="simple" csTypeId="urn:microsoft.com/office/officeart/2005/8/colors/accent1_2" csCatId="accent1" phldr="0"/>
      <dgm:spPr/>
      <dgm:t>
        <a:bodyPr/>
        <a:p>
          <a:endParaRPr lang="zh-CN" altLang="en-US"/>
        </a:p>
      </dgm:t>
    </dgm:pt>
    <dgm:pt modelId="{90DDC401-903F-495B-A387-FFA8A45891F6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3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监测与预警</a:t>
          </a:r>
          <a:r>
            <a:rPr lang="zh-CN" altLang="en-US" sz="2400">
              <a:solidFill>
                <a:srgbClr val="110CF2"/>
              </a:solidFill>
            </a:rPr>
            <a:t/>
          </a:r>
          <a:endParaRPr lang="zh-CN" altLang="en-US" sz="2400">
            <a:solidFill>
              <a:srgbClr val="110CF2"/>
            </a:solidFill>
          </a:endParaRPr>
        </a:p>
      </dgm:t>
    </dgm:pt>
    <dgm:pt modelId="{C8BB0B8A-C63A-4F83-B8DD-3A7CE259E4EE}" cxnId="{B68884BE-856C-4E47-A27E-6F68D92A9167}" type="parTrans">
      <dgm:prSet/>
      <dgm:spPr/>
      <dgm:t>
        <a:bodyPr/>
        <a:p>
          <a:endParaRPr lang="zh-CN" altLang="en-US"/>
        </a:p>
      </dgm:t>
    </dgm:pt>
    <dgm:pt modelId="{35E5E878-0907-4014-9CFA-56AEFE6C22E5}" cxnId="{B68884BE-856C-4E47-A27E-6F68D92A9167}" type="sibTrans">
      <dgm:prSet/>
      <dgm:spPr/>
      <dgm:t>
        <a:bodyPr/>
        <a:p>
          <a:endParaRPr lang="zh-CN" altLang="en-US"/>
        </a:p>
      </dgm:t>
    </dgm:pt>
    <dgm:pt modelId="{E08CEB0C-E37F-4DCA-A8EA-4B2CD3AD7754}">
      <dgm:prSet phldrT="[文本]" phldr="0" custT="0"/>
      <dgm:spPr/>
      <dgm:t>
        <a:bodyPr vert="horz" wrap="square"/>
        <a:p>
          <a:pPr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zh-CN" altLang="en-US"/>
            <a:t>监测</a:t>
          </a:r>
          <a:r>
            <a:rPr lang="zh-CN" altLang="en-US"/>
            <a:t>：</a:t>
          </a:r>
          <a:r>
            <a:rPr lang="zh-CN" altLang="en-US"/>
            <a:t>通过水质监测</a:t>
          </a:r>
          <a:r>
            <a:rPr lang="zh-CN" altLang="en-US"/>
            <a:t>、</a:t>
          </a:r>
          <a:r>
            <a:rPr lang="zh-CN" altLang="en-US"/>
            <a:t>风险评估和日常巡查识别风险隐患</a:t>
          </a:r>
          <a:r>
            <a:rPr lang="zh-CN" altLang="en-US"/>
            <a:t>。</a:t>
          </a:r>
          <a:endParaRPr lang="zh-CN" altLang="en-US"/>
        </a:p>
      </dgm:t>
    </dgm:pt>
    <dgm:pt modelId="{FB4BCC77-44E9-4065-8A2F-90CD32DE34E3}" cxnId="{DA70535F-E7E8-49E3-82B9-446DFAFA9447}" type="parTrans">
      <dgm:prSet/>
      <dgm:spPr/>
      <dgm:t>
        <a:bodyPr/>
        <a:p>
          <a:endParaRPr lang="zh-CN" altLang="en-US"/>
        </a:p>
      </dgm:t>
    </dgm:pt>
    <dgm:pt modelId="{41FED480-3E2E-47A2-B997-02D527BC8082}" cxnId="{DA70535F-E7E8-49E3-82B9-446DFAFA9447}" type="sibTrans">
      <dgm:prSet/>
      <dgm:spPr/>
      <dgm:t>
        <a:bodyPr/>
        <a:p>
          <a:endParaRPr lang="zh-CN" altLang="en-US"/>
        </a:p>
      </dgm:t>
    </dgm:pt>
    <dgm:pt modelId="{5370F244-4E5E-42B6-98D4-808D81248532}">
      <dgm:prSet phldr="0" custT="0"/>
      <dgm:spPr/>
      <dgm:t>
        <a:bodyPr vert="horz" wrap="square"/>
        <a:p>
          <a:pPr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zh-CN" altLang="en-US"/>
            <a:t>预警</a:t>
          </a:r>
          <a:r>
            <a:rPr lang="zh-CN" altLang="en-US"/>
            <a:t>：</a:t>
          </a:r>
          <a:r>
            <a:rPr lang="zh-CN" altLang="en-US"/>
            <a:t>分四级</a:t>
          </a:r>
          <a:r>
            <a:rPr lang="zh-CN" altLang="en-US"/>
            <a:t>（</a:t>
          </a:r>
          <a:r>
            <a:rPr lang="zh-CN" altLang="en-US"/>
            <a:t>红</a:t>
          </a:r>
          <a:r>
            <a:rPr lang="zh-CN" altLang="en-US"/>
            <a:t>、</a:t>
          </a:r>
          <a:r>
            <a:rPr lang="zh-CN" altLang="en-US"/>
            <a:t>橙</a:t>
          </a:r>
          <a:r>
            <a:rPr lang="zh-CN" altLang="en-US"/>
            <a:t>、</a:t>
          </a:r>
          <a:r>
            <a:rPr lang="zh-CN" altLang="en-US"/>
            <a:t>黄</a:t>
          </a:r>
          <a:r>
            <a:rPr lang="zh-CN" altLang="en-US"/>
            <a:t>、</a:t>
          </a:r>
          <a:r>
            <a:rPr lang="zh-CN" altLang="en-US"/>
            <a:t>蓝</a:t>
          </a:r>
          <a:r>
            <a:rPr lang="zh-CN" altLang="en-US"/>
            <a:t>），</a:t>
          </a:r>
          <a:r>
            <a:rPr lang="zh-CN" altLang="en-US"/>
            <a:t>由县级以上政府发布</a:t>
          </a:r>
          <a:r>
            <a:rPr lang="zh-CN" altLang="en-US"/>
            <a:t>，</a:t>
          </a:r>
          <a:r>
            <a:rPr lang="zh-CN" altLang="en-US"/>
            <a:t>触发分析研判</a:t>
          </a:r>
          <a:r>
            <a:rPr lang="zh-CN" altLang="en-US"/>
            <a:t>、</a:t>
          </a:r>
          <a:r>
            <a:rPr lang="zh-CN" altLang="en-US"/>
            <a:t>污染源管控</a:t>
          </a:r>
          <a:r>
            <a:rPr lang="zh-CN" altLang="en-US"/>
            <a:t>、</a:t>
          </a:r>
          <a:r>
            <a:rPr lang="zh-CN" altLang="en-US"/>
            <a:t>应急准备等措施</a:t>
          </a:r>
          <a:r>
            <a:rPr lang="zh-CN" altLang="en-US"/>
            <a:t>，</a:t>
          </a:r>
          <a:r>
            <a:rPr lang="zh-CN" altLang="en-US"/>
            <a:t>并根据事态调整或解除预警。</a:t>
          </a:r>
          <a:r>
            <a:rPr lang="zh-CN" altLang="en-US"/>
            <a:t/>
          </a:r>
          <a:endParaRPr lang="zh-CN" altLang="en-US"/>
        </a:p>
      </dgm:t>
    </dgm:pt>
    <dgm:pt modelId="{425EAE5B-08F9-4A51-AA2E-A73481DF1D0C}" cxnId="{DA6698B0-6691-4E4B-9D75-FC27237A0A99}" type="parTrans">
      <dgm:prSet/>
      <dgm:spPr/>
    </dgm:pt>
    <dgm:pt modelId="{3EC9BEE0-C009-4E97-BC2E-8FBC229F8C91}" cxnId="{DA6698B0-6691-4E4B-9D75-FC27237A0A99}" type="sibTrans">
      <dgm:prSet/>
      <dgm:spPr/>
    </dgm:pt>
    <dgm:pt modelId="{A6685E83-BEEC-49B3-B40A-539E2C0D7A1A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4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应急处置流程</a:t>
          </a:r>
          <a:r>
            <a:rPr lang="zh-CN" altLang="en-US" sz="2400">
              <a:solidFill>
                <a:srgbClr val="110CF2"/>
              </a:solidFill>
            </a:rPr>
            <a:t/>
          </a:r>
          <a:endParaRPr lang="zh-CN" altLang="en-US" sz="2400">
            <a:solidFill>
              <a:srgbClr val="110CF2"/>
            </a:solidFill>
          </a:endParaRPr>
        </a:p>
      </dgm:t>
    </dgm:pt>
    <dgm:pt modelId="{FECC43A3-D59E-4EE1-9557-8FBB90D5B362}" cxnId="{909599DD-17CD-489E-8AC2-E6E21ED24AD3}" type="parTrans">
      <dgm:prSet/>
      <dgm:spPr/>
      <dgm:t>
        <a:bodyPr/>
        <a:p>
          <a:endParaRPr lang="zh-CN" altLang="en-US"/>
        </a:p>
      </dgm:t>
    </dgm:pt>
    <dgm:pt modelId="{68BB6C9A-B7F0-43A0-955B-FC8C4D4009BF}" cxnId="{909599DD-17CD-489E-8AC2-E6E21ED24AD3}" type="sibTrans">
      <dgm:prSet/>
      <dgm:spPr/>
      <dgm:t>
        <a:bodyPr/>
        <a:p>
          <a:endParaRPr lang="zh-CN" altLang="en-US"/>
        </a:p>
      </dgm:t>
    </dgm:pt>
    <dgm:pt modelId="{CBA50553-63FA-4B5A-9888-EDDBA06CA593}">
      <dgm:prSet phldrT="[文本]" phldr="0" custT="0"/>
      <dgm:spPr/>
      <dgm:t>
        <a:bodyPr vert="horz" wrap="square"/>
        <a:p>
          <a:pPr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zh-CN" altLang="en-US"/>
            <a:t>信息报告</a:t>
          </a:r>
          <a:r>
            <a:rPr lang="zh-CN" altLang="en-US"/>
            <a:t>：</a:t>
          </a:r>
          <a:r>
            <a:rPr lang="zh-CN" altLang="en-US"/>
            <a:t>按事件等级限时上报</a:t>
          </a:r>
          <a:r>
            <a:rPr lang="zh-CN" altLang="en-US"/>
            <a:t>（</a:t>
          </a:r>
          <a:r>
            <a:rPr lang="zh-CN" altLang="en-US"/>
            <a:t>特别重大事件</a:t>
          </a:r>
          <a:r>
            <a:rPr lang="en-US" altLang="zh-CN"/>
            <a:t>2</a:t>
          </a:r>
          <a:r>
            <a:rPr lang="zh-CN" altLang="en-US"/>
            <a:t>小时内上报</a:t>
          </a:r>
          <a:r>
            <a:rPr lang="zh-CN" altLang="en-US"/>
            <a:t>），</a:t>
          </a:r>
          <a:r>
            <a:rPr lang="zh-CN" altLang="en-US"/>
            <a:t>初报</a:t>
          </a:r>
          <a:r>
            <a:rPr lang="zh-CN" altLang="en-US"/>
            <a:t>、</a:t>
          </a:r>
          <a:r>
            <a:rPr lang="zh-CN" altLang="en-US"/>
            <a:t>续报</a:t>
          </a:r>
          <a:r>
            <a:rPr lang="zh-CN" altLang="en-US"/>
            <a:t>、</a:t>
          </a:r>
          <a:r>
            <a:rPr lang="zh-CN" altLang="en-US"/>
            <a:t>终报结合</a:t>
          </a:r>
          <a:r>
            <a:rPr lang="zh-CN" altLang="en-US"/>
            <a:t>，</a:t>
          </a:r>
          <a:r>
            <a:rPr lang="zh-CN" altLang="en-US"/>
            <a:t>跨区域污染需通报相邻政府</a:t>
          </a:r>
          <a:r>
            <a:rPr lang="zh-CN" altLang="en-US"/>
            <a:t>。</a:t>
          </a:r>
          <a:endParaRPr lang="zh-CN" altLang="en-US"/>
        </a:p>
      </dgm:t>
    </dgm:pt>
    <dgm:pt modelId="{73E2772F-165D-4B56-ACC2-969CBF53B0A8}" cxnId="{0B5A2869-61DE-438D-85B2-9AA6E42577A3}" type="parTrans">
      <dgm:prSet/>
      <dgm:spPr/>
      <dgm:t>
        <a:bodyPr/>
        <a:p>
          <a:endParaRPr lang="zh-CN" altLang="en-US"/>
        </a:p>
      </dgm:t>
    </dgm:pt>
    <dgm:pt modelId="{7BFD1607-7356-4D3D-A829-75D002A3A4B0}" cxnId="{0B5A2869-61DE-438D-85B2-9AA6E42577A3}" type="sibTrans">
      <dgm:prSet/>
      <dgm:spPr/>
      <dgm:t>
        <a:bodyPr/>
        <a:p>
          <a:endParaRPr lang="zh-CN" altLang="en-US"/>
        </a:p>
      </dgm:t>
    </dgm:pt>
    <dgm:pt modelId="{558552ED-B045-45C6-A52E-4EA7187598A1}">
      <dgm:prSet phldr="0" custT="0"/>
      <dgm:spPr/>
      <dgm:t>
        <a:bodyPr vert="horz" wrap="square"/>
        <a:p>
          <a:pPr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zh-CN" altLang="en-US"/>
            <a:t>应急响应</a:t>
          </a:r>
          <a:r>
            <a:rPr lang="zh-CN" altLang="en-US"/>
            <a:t>：</a:t>
          </a:r>
          <a:r>
            <a:rPr lang="zh-CN" altLang="en-US"/>
            <a:t>分</a:t>
          </a:r>
          <a:r>
            <a:rPr lang="en-US" altLang="en-US"/>
            <a:t>Ⅰ</a:t>
          </a:r>
          <a:r>
            <a:rPr lang="en-US" altLang="zh-CN"/>
            <a:t>—</a:t>
          </a:r>
          <a:r>
            <a:rPr lang="en-US" altLang="en-US"/>
            <a:t>Ⅳ</a:t>
          </a:r>
          <a:r>
            <a:rPr lang="zh-CN" altLang="en-US"/>
            <a:t>级</a:t>
          </a:r>
          <a:r>
            <a:rPr lang="zh-CN" altLang="en-US"/>
            <a:t>，</a:t>
          </a:r>
          <a:r>
            <a:rPr lang="zh-CN" altLang="en-US"/>
            <a:t>对应省</a:t>
          </a:r>
          <a:r>
            <a:rPr lang="zh-CN" altLang="en-US"/>
            <a:t>、</a:t>
          </a:r>
          <a:r>
            <a:rPr lang="zh-CN" altLang="en-US"/>
            <a:t>市</a:t>
          </a:r>
          <a:r>
            <a:rPr lang="zh-CN" altLang="en-US"/>
            <a:t>、</a:t>
          </a:r>
          <a:r>
            <a:rPr lang="zh-CN" altLang="en-US"/>
            <a:t>县级政府主导</a:t>
          </a:r>
          <a:r>
            <a:rPr lang="zh-CN" altLang="en-US"/>
            <a:t>。</a:t>
          </a:r>
          <a:r>
            <a:rPr lang="zh-CN" altLang="en-US"/>
            <a:t>响应措施包括拦蓄污水</a:t>
          </a:r>
          <a:r>
            <a:rPr lang="zh-CN" altLang="en-US"/>
            <a:t>、</a:t>
          </a:r>
          <a:r>
            <a:rPr lang="zh-CN" altLang="en-US"/>
            <a:t>切断污染源</a:t>
          </a:r>
          <a:r>
            <a:rPr lang="zh-CN" altLang="en-US"/>
            <a:t>、</a:t>
          </a:r>
          <a:r>
            <a:rPr lang="zh-CN" altLang="en-US"/>
            <a:t>疏散人员</a:t>
          </a:r>
          <a:r>
            <a:rPr lang="zh-CN" altLang="en-US"/>
            <a:t>、</a:t>
          </a:r>
          <a:r>
            <a:rPr lang="zh-CN" altLang="en-US"/>
            <a:t>应急监测</a:t>
          </a:r>
          <a:r>
            <a:rPr lang="zh-CN" altLang="en-US"/>
            <a:t>、</a:t>
          </a:r>
          <a:r>
            <a:rPr lang="zh-CN" altLang="en-US"/>
            <a:t>信息发布</a:t>
          </a:r>
          <a:r>
            <a:rPr lang="zh-CN" altLang="en-US"/>
            <a:t>（</a:t>
          </a:r>
          <a:r>
            <a:rPr lang="en-US" altLang="zh-CN"/>
            <a:t>24</a:t>
          </a:r>
          <a:r>
            <a:rPr lang="zh-CN" altLang="en-US"/>
            <a:t>小时内官方通报</a:t>
          </a:r>
          <a:r>
            <a:rPr lang="zh-CN" altLang="en-US"/>
            <a:t>）</a:t>
          </a:r>
          <a:r>
            <a:rPr lang="zh-CN" altLang="en-US"/>
            <a:t>等</a:t>
          </a:r>
          <a:r>
            <a:rPr lang="zh-CN" altLang="en-US"/>
            <a:t>，</a:t>
          </a:r>
          <a:r>
            <a:rPr lang="zh-CN" altLang="en-US"/>
            <a:t>并针对不同污染类型</a:t>
          </a:r>
          <a:r>
            <a:rPr lang="zh-CN" altLang="en-US"/>
            <a:t>（</a:t>
          </a:r>
          <a:r>
            <a:rPr lang="zh-CN" altLang="en-US"/>
            <a:t>如危化品泄漏</a:t>
          </a:r>
          <a:r>
            <a:rPr lang="zh-CN" altLang="en-US"/>
            <a:t>、</a:t>
          </a:r>
          <a:r>
            <a:rPr lang="zh-CN" altLang="en-US"/>
            <a:t>农业面源污染</a:t>
          </a:r>
          <a:r>
            <a:rPr lang="zh-CN" altLang="en-US"/>
            <a:t>）</a:t>
          </a:r>
          <a:r>
            <a:rPr lang="zh-CN" altLang="en-US"/>
            <a:t>制定专项处置方案</a:t>
          </a:r>
          <a:r>
            <a:rPr lang="zh-CN" altLang="en-US"/>
            <a:t>。</a:t>
          </a:r>
          <a:r>
            <a:rPr lang="zh-CN" altLang="en-US"/>
            <a:t/>
          </a:r>
          <a:endParaRPr lang="zh-CN" altLang="en-US"/>
        </a:p>
      </dgm:t>
    </dgm:pt>
    <dgm:pt modelId="{2E5FE953-945C-49D4-BF6E-D63269F60619}" cxnId="{1662CA82-EF0A-47B6-8274-9776DC0684F2}" type="parTrans">
      <dgm:prSet/>
      <dgm:spPr/>
    </dgm:pt>
    <dgm:pt modelId="{CEDF63CE-B2AD-4646-B6BF-E2707D91E3F5}" cxnId="{1662CA82-EF0A-47B6-8274-9776DC0684F2}" type="sibTrans">
      <dgm:prSet/>
      <dgm:spPr/>
    </dgm:pt>
    <dgm:pt modelId="{D5935282-3C7C-4F88-A1AE-C27DB8591514}" type="pres">
      <dgm:prSet presAssocID="{2E15931E-1654-4B73-89B2-8E333D9C42E0}" presName="Name0" presStyleCnt="0">
        <dgm:presLayoutVars>
          <dgm:dir/>
          <dgm:animLvl val="lvl"/>
          <dgm:resizeHandles val="exact"/>
        </dgm:presLayoutVars>
      </dgm:prSet>
      <dgm:spPr/>
    </dgm:pt>
    <dgm:pt modelId="{E61486FD-113E-4C87-8ADF-B1A8E2A84801}" type="pres">
      <dgm:prSet presAssocID="{90DDC401-903F-495B-A387-FFA8A45891F6}" presName="linNode" presStyleCnt="0"/>
      <dgm:spPr/>
    </dgm:pt>
    <dgm:pt modelId="{96BE2B31-D87C-43E1-BE64-4C27B13F4AA4}" type="pres">
      <dgm:prSet presAssocID="{90DDC401-903F-495B-A387-FFA8A45891F6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DD9406C3-FC80-4468-A55B-122D744D43F0}" type="pres">
      <dgm:prSet presAssocID="{90DDC401-903F-495B-A387-FFA8A45891F6}" presName="descendantText" presStyleLbl="alignAccFollowNode1" presStyleIdx="0" presStyleCnt="2">
        <dgm:presLayoutVars>
          <dgm:bulletEnabled val="1"/>
        </dgm:presLayoutVars>
      </dgm:prSet>
      <dgm:spPr/>
    </dgm:pt>
    <dgm:pt modelId="{F1941F29-E51C-4282-956D-50CFAFAEB9B8}" type="pres">
      <dgm:prSet presAssocID="{35E5E878-0907-4014-9CFA-56AEFE6C22E5}" presName="sp" presStyleCnt="0"/>
      <dgm:spPr/>
    </dgm:pt>
    <dgm:pt modelId="{B589D1EC-5156-4FB2-BB1C-8E1290A868B9}" type="pres">
      <dgm:prSet presAssocID="{A6685E83-BEEC-49B3-B40A-539E2C0D7A1A}" presName="linNode" presStyleCnt="0"/>
      <dgm:spPr/>
    </dgm:pt>
    <dgm:pt modelId="{EBD335B5-8308-49CB-9630-99D852747B1F}" type="pres">
      <dgm:prSet presAssocID="{A6685E83-BEEC-49B3-B40A-539E2C0D7A1A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6EB2A58E-CA03-4F76-94B6-D8FE50231963}" type="pres">
      <dgm:prSet presAssocID="{A6685E83-BEEC-49B3-B40A-539E2C0D7A1A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B68884BE-856C-4E47-A27E-6F68D92A9167}" srcId="{2E15931E-1654-4B73-89B2-8E333D9C42E0}" destId="{90DDC401-903F-495B-A387-FFA8A45891F6}" srcOrd="0" destOrd="0" parTransId="{C8BB0B8A-C63A-4F83-B8DD-3A7CE259E4EE}" sibTransId="{35E5E878-0907-4014-9CFA-56AEFE6C22E5}"/>
    <dgm:cxn modelId="{DA70535F-E7E8-49E3-82B9-446DFAFA9447}" srcId="{90DDC401-903F-495B-A387-FFA8A45891F6}" destId="{E08CEB0C-E37F-4DCA-A8EA-4B2CD3AD7754}" srcOrd="0" destOrd="0" parTransId="{FB4BCC77-44E9-4065-8A2F-90CD32DE34E3}" sibTransId="{41FED480-3E2E-47A2-B997-02D527BC8082}"/>
    <dgm:cxn modelId="{DA6698B0-6691-4E4B-9D75-FC27237A0A99}" srcId="{90DDC401-903F-495B-A387-FFA8A45891F6}" destId="{5370F244-4E5E-42B6-98D4-808D81248532}" srcOrd="1" destOrd="0" parTransId="{425EAE5B-08F9-4A51-AA2E-A73481DF1D0C}" sibTransId="{3EC9BEE0-C009-4E97-BC2E-8FBC229F8C91}"/>
    <dgm:cxn modelId="{909599DD-17CD-489E-8AC2-E6E21ED24AD3}" srcId="{2E15931E-1654-4B73-89B2-8E333D9C42E0}" destId="{A6685E83-BEEC-49B3-B40A-539E2C0D7A1A}" srcOrd="1" destOrd="0" parTransId="{FECC43A3-D59E-4EE1-9557-8FBB90D5B362}" sibTransId="{68BB6C9A-B7F0-43A0-955B-FC8C4D4009BF}"/>
    <dgm:cxn modelId="{0B5A2869-61DE-438D-85B2-9AA6E42577A3}" srcId="{A6685E83-BEEC-49B3-B40A-539E2C0D7A1A}" destId="{CBA50553-63FA-4B5A-9888-EDDBA06CA593}" srcOrd="0" destOrd="1" parTransId="{73E2772F-165D-4B56-ACC2-969CBF53B0A8}" sibTransId="{7BFD1607-7356-4D3D-A829-75D002A3A4B0}"/>
    <dgm:cxn modelId="{1662CA82-EF0A-47B6-8274-9776DC0684F2}" srcId="{A6685E83-BEEC-49B3-B40A-539E2C0D7A1A}" destId="{558552ED-B045-45C6-A52E-4EA7187598A1}" srcOrd="1" destOrd="1" parTransId="{2E5FE953-945C-49D4-BF6E-D63269F60619}" sibTransId="{CEDF63CE-B2AD-4646-B6BF-E2707D91E3F5}"/>
    <dgm:cxn modelId="{FDA311AD-2D77-45E8-AEA6-3B1CDC5BD08B}" type="presOf" srcId="{2E15931E-1654-4B73-89B2-8E333D9C42E0}" destId="{D5935282-3C7C-4F88-A1AE-C27DB8591514}" srcOrd="0" destOrd="0" presId="urn:microsoft.com/office/officeart/2005/8/layout/vList5"/>
    <dgm:cxn modelId="{BA4D7171-77AB-47C6-92C8-6EBEB489FD93}" type="presParOf" srcId="{D5935282-3C7C-4F88-A1AE-C27DB8591514}" destId="{E61486FD-113E-4C87-8ADF-B1A8E2A84801}" srcOrd="0" destOrd="0" presId="urn:microsoft.com/office/officeart/2005/8/layout/vList5"/>
    <dgm:cxn modelId="{F83EA752-F349-478A-9F70-4EF4415EDC08}" type="presParOf" srcId="{E61486FD-113E-4C87-8ADF-B1A8E2A84801}" destId="{96BE2B31-D87C-43E1-BE64-4C27B13F4AA4}" srcOrd="0" destOrd="0" presId="urn:microsoft.com/office/officeart/2005/8/layout/vList5"/>
    <dgm:cxn modelId="{6CAA68BF-4BE7-46D8-95C3-F41DFF3AA314}" type="presOf" srcId="{90DDC401-903F-495B-A387-FFA8A45891F6}" destId="{96BE2B31-D87C-43E1-BE64-4C27B13F4AA4}" srcOrd="0" destOrd="0" presId="urn:microsoft.com/office/officeart/2005/8/layout/vList5"/>
    <dgm:cxn modelId="{4AD03EB6-7AD8-450B-934B-1DF5E5723696}" type="presParOf" srcId="{E61486FD-113E-4C87-8ADF-B1A8E2A84801}" destId="{DD9406C3-FC80-4468-A55B-122D744D43F0}" srcOrd="1" destOrd="0" presId="urn:microsoft.com/office/officeart/2005/8/layout/vList5"/>
    <dgm:cxn modelId="{283EB040-21FE-4A52-8EDD-7979CB757A45}" type="presOf" srcId="{E08CEB0C-E37F-4DCA-A8EA-4B2CD3AD7754}" destId="{DD9406C3-FC80-4468-A55B-122D744D43F0}" srcOrd="0" destOrd="0" presId="urn:microsoft.com/office/officeart/2005/8/layout/vList5"/>
    <dgm:cxn modelId="{DFC232B0-F0FD-443B-96B8-A4AD48B1222D}" type="presOf" srcId="{5370F244-4E5E-42B6-98D4-808D81248532}" destId="{DD9406C3-FC80-4468-A55B-122D744D43F0}" srcOrd="0" destOrd="1" presId="urn:microsoft.com/office/officeart/2005/8/layout/vList5"/>
    <dgm:cxn modelId="{20B08FBD-B648-4377-A494-63A6B634640D}" type="presParOf" srcId="{D5935282-3C7C-4F88-A1AE-C27DB8591514}" destId="{F1941F29-E51C-4282-956D-50CFAFAEB9B8}" srcOrd="1" destOrd="0" presId="urn:microsoft.com/office/officeart/2005/8/layout/vList5"/>
    <dgm:cxn modelId="{370E8C02-7D73-430F-8B59-96E7EE1825AA}" type="presParOf" srcId="{D5935282-3C7C-4F88-A1AE-C27DB8591514}" destId="{B589D1EC-5156-4FB2-BB1C-8E1290A868B9}" srcOrd="2" destOrd="0" presId="urn:microsoft.com/office/officeart/2005/8/layout/vList5"/>
    <dgm:cxn modelId="{26C3631E-3756-43AB-96F4-62F35290FE44}" type="presParOf" srcId="{B589D1EC-5156-4FB2-BB1C-8E1290A868B9}" destId="{EBD335B5-8308-49CB-9630-99D852747B1F}" srcOrd="0" destOrd="2" presId="urn:microsoft.com/office/officeart/2005/8/layout/vList5"/>
    <dgm:cxn modelId="{D3A39A4D-68B2-42C9-A540-17921F593543}" type="presOf" srcId="{A6685E83-BEEC-49B3-B40A-539E2C0D7A1A}" destId="{EBD335B5-8308-49CB-9630-99D852747B1F}" srcOrd="0" destOrd="0" presId="urn:microsoft.com/office/officeart/2005/8/layout/vList5"/>
    <dgm:cxn modelId="{E00A1A73-0432-4B3E-8ADB-8710168A9459}" type="presParOf" srcId="{B589D1EC-5156-4FB2-BB1C-8E1290A868B9}" destId="{6EB2A58E-CA03-4F76-94B6-D8FE50231963}" srcOrd="1" destOrd="2" presId="urn:microsoft.com/office/officeart/2005/8/layout/vList5"/>
    <dgm:cxn modelId="{DDD71972-18FB-432F-96E2-D3EA33BDC705}" type="presOf" srcId="{CBA50553-63FA-4B5A-9888-EDDBA06CA593}" destId="{6EB2A58E-CA03-4F76-94B6-D8FE50231963}" srcOrd="0" destOrd="0" presId="urn:microsoft.com/office/officeart/2005/8/layout/vList5"/>
    <dgm:cxn modelId="{EF514752-0CC2-4FFC-B67E-4B1DF7B483F5}" type="presOf" srcId="{558552ED-B045-45C6-A52E-4EA7187598A1}" destId="{6EB2A58E-CA03-4F76-94B6-D8FE50231963}" srcOrd="0" destOrd="1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E15931E-1654-4B73-89B2-8E333D9C42E0}" type="doc">
      <dgm:prSet loTypeId="list" loCatId="list" qsTypeId="urn:microsoft.com/office/officeart/2005/8/quickstyle/simple1" qsCatId="simple" csTypeId="urn:microsoft.com/office/officeart/2005/8/colors/accent1_2" csCatId="accent1" phldr="0"/>
      <dgm:spPr/>
      <dgm:t>
        <a:bodyPr/>
        <a:p>
          <a:endParaRPr lang="zh-CN" altLang="en-US"/>
        </a:p>
      </dgm:t>
    </dgm:pt>
    <dgm:pt modelId="{90DDC401-903F-495B-A387-FFA8A45891F6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5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后期工作</a:t>
          </a:r>
          <a:r>
            <a:rPr lang="zh-CN" altLang="en-US" sz="2400">
              <a:solidFill>
                <a:srgbClr val="110CF2"/>
              </a:solidFill>
            </a:rPr>
            <a:t/>
          </a:r>
          <a:endParaRPr lang="zh-CN" altLang="en-US" sz="2400">
            <a:solidFill>
              <a:srgbClr val="110CF2"/>
            </a:solidFill>
          </a:endParaRPr>
        </a:p>
      </dgm:t>
    </dgm:pt>
    <dgm:pt modelId="{C8BB0B8A-C63A-4F83-B8DD-3A7CE259E4EE}" cxnId="{3CB62B92-3683-4011-92D2-A22FEB04CFAD}" type="parTrans">
      <dgm:prSet/>
      <dgm:spPr/>
      <dgm:t>
        <a:bodyPr/>
        <a:p>
          <a:endParaRPr lang="zh-CN" altLang="en-US"/>
        </a:p>
      </dgm:t>
    </dgm:pt>
    <dgm:pt modelId="{35E5E878-0907-4014-9CFA-56AEFE6C22E5}" cxnId="{3CB62B92-3683-4011-92D2-A22FEB04CFAD}" type="sibTrans">
      <dgm:prSet/>
      <dgm:spPr/>
      <dgm:t>
        <a:bodyPr/>
        <a:p>
          <a:endParaRPr lang="zh-CN" altLang="en-US"/>
        </a:p>
      </dgm:t>
    </dgm:pt>
    <dgm:pt modelId="{E08CEB0C-E37F-4DCA-A8EA-4B2CD3AD7754}">
      <dgm:prSet phldrT="[文本]" phldr="0" custT="0"/>
      <dgm:spPr/>
      <dgm:t>
        <a:bodyPr vert="horz" wrap="square"/>
        <a:p>
          <a:pPr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zh-CN" altLang="en-US"/>
            <a:t>包括污染损害评估</a:t>
          </a:r>
          <a:r>
            <a:rPr lang="zh-CN" altLang="en-US"/>
            <a:t>、</a:t>
          </a:r>
          <a:r>
            <a:rPr lang="zh-CN" altLang="en-US"/>
            <a:t>责任调查</a:t>
          </a:r>
          <a:r>
            <a:rPr lang="zh-CN" altLang="en-US"/>
            <a:t>、</a:t>
          </a:r>
          <a:r>
            <a:rPr lang="zh-CN" altLang="en-US"/>
            <a:t>善后赔偿及生态修复</a:t>
          </a:r>
          <a:r>
            <a:rPr lang="zh-CN" altLang="en-US"/>
            <a:t>，</a:t>
          </a:r>
          <a:r>
            <a:rPr lang="zh-CN" altLang="en-US"/>
            <a:t>总结应急处置经验</a:t>
          </a:r>
          <a:r>
            <a:rPr lang="zh-CN" altLang="en-US"/>
            <a:t>。</a:t>
          </a:r>
          <a:r>
            <a:rPr lang="zh-CN" altLang="en-US"/>
            <a:t/>
          </a:r>
          <a:endParaRPr lang="zh-CN" altLang="en-US"/>
        </a:p>
      </dgm:t>
    </dgm:pt>
    <dgm:pt modelId="{FB4BCC77-44E9-4065-8A2F-90CD32DE34E3}" cxnId="{04266425-F71A-41DB-B854-CB663B771E11}" type="parTrans">
      <dgm:prSet/>
      <dgm:spPr/>
      <dgm:t>
        <a:bodyPr/>
        <a:p>
          <a:endParaRPr lang="zh-CN" altLang="en-US"/>
        </a:p>
      </dgm:t>
    </dgm:pt>
    <dgm:pt modelId="{41FED480-3E2E-47A2-B997-02D527BC8082}" cxnId="{04266425-F71A-41DB-B854-CB663B771E11}" type="sibTrans">
      <dgm:prSet/>
      <dgm:spPr/>
      <dgm:t>
        <a:bodyPr/>
        <a:p>
          <a:endParaRPr lang="zh-CN" altLang="en-US"/>
        </a:p>
      </dgm:t>
    </dgm:pt>
    <dgm:pt modelId="{A6685E83-BEEC-49B3-B40A-539E2C0D7A1A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6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保障机制</a:t>
          </a:r>
          <a:r>
            <a:rPr lang="zh-CN" altLang="en-US" sz="2400">
              <a:solidFill>
                <a:srgbClr val="110CF2"/>
              </a:solidFill>
            </a:rPr>
            <a:t/>
          </a:r>
          <a:endParaRPr lang="zh-CN" altLang="en-US" sz="2400">
            <a:solidFill>
              <a:srgbClr val="110CF2"/>
            </a:solidFill>
          </a:endParaRPr>
        </a:p>
      </dgm:t>
    </dgm:pt>
    <dgm:pt modelId="{FECC43A3-D59E-4EE1-9557-8FBB90D5B362}" cxnId="{C2D30E9E-1DD6-43D1-B5C5-70FBDCBD2AFE}" type="parTrans">
      <dgm:prSet/>
      <dgm:spPr/>
      <dgm:t>
        <a:bodyPr/>
        <a:p>
          <a:endParaRPr lang="zh-CN" altLang="en-US"/>
        </a:p>
      </dgm:t>
    </dgm:pt>
    <dgm:pt modelId="{68BB6C9A-B7F0-43A0-955B-FC8C4D4009BF}" cxnId="{C2D30E9E-1DD6-43D1-B5C5-70FBDCBD2AFE}" type="sibTrans">
      <dgm:prSet/>
      <dgm:spPr/>
      <dgm:t>
        <a:bodyPr/>
        <a:p>
          <a:endParaRPr lang="zh-CN" altLang="en-US"/>
        </a:p>
      </dgm:t>
    </dgm:pt>
    <dgm:pt modelId="{CBA50553-63FA-4B5A-9888-EDDBA06CA593}">
      <dgm:prSet phldrT="[文本]" phldr="0" custT="0"/>
      <dgm:spPr/>
      <dgm:t>
        <a:bodyPr vert="horz" wrap="square"/>
        <a:p>
          <a:pPr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zh-CN" altLang="en-US"/>
            <a:t>涵盖队伍</a:t>
          </a:r>
          <a:r>
            <a:rPr lang="zh-CN" altLang="en-US"/>
            <a:t>、</a:t>
          </a:r>
          <a:r>
            <a:rPr lang="zh-CN" altLang="en-US"/>
            <a:t>物资</a:t>
          </a:r>
          <a:r>
            <a:rPr lang="zh-CN" altLang="en-US"/>
            <a:t>、</a:t>
          </a:r>
          <a:r>
            <a:rPr lang="zh-CN" altLang="en-US"/>
            <a:t>通信</a:t>
          </a:r>
          <a:r>
            <a:rPr lang="zh-CN" altLang="en-US"/>
            <a:t>、</a:t>
          </a:r>
          <a:r>
            <a:rPr lang="zh-CN" altLang="en-US"/>
            <a:t>交通</a:t>
          </a:r>
          <a:r>
            <a:rPr lang="zh-CN" altLang="en-US"/>
            <a:t>、</a:t>
          </a:r>
          <a:r>
            <a:rPr lang="zh-CN" altLang="en-US"/>
            <a:t>治安</a:t>
          </a:r>
          <a:r>
            <a:rPr lang="zh-CN" altLang="en-US"/>
            <a:t>、</a:t>
          </a:r>
          <a:r>
            <a:rPr lang="zh-CN" altLang="en-US"/>
            <a:t>技术等八大保障</a:t>
          </a:r>
          <a:r>
            <a:rPr lang="zh-CN" altLang="en-US"/>
            <a:t>，</a:t>
          </a:r>
          <a:r>
            <a:rPr lang="zh-CN" altLang="en-US"/>
            <a:t>强调资金由责任方承担</a:t>
          </a:r>
          <a:r>
            <a:rPr lang="zh-CN" altLang="en-US"/>
            <a:t>，</a:t>
          </a:r>
          <a:r>
            <a:rPr lang="zh-CN" altLang="en-US"/>
            <a:t>政府兜底。</a:t>
          </a:r>
          <a:r>
            <a:rPr lang="zh-CN" altLang="en-US"/>
            <a:t/>
          </a:r>
          <a:endParaRPr lang="zh-CN" altLang="en-US"/>
        </a:p>
      </dgm:t>
    </dgm:pt>
    <dgm:pt modelId="{73E2772F-165D-4B56-ACC2-969CBF53B0A8}" cxnId="{56827461-B6A2-4582-AC09-E2DAEC6102B3}" type="parTrans">
      <dgm:prSet/>
      <dgm:spPr/>
      <dgm:t>
        <a:bodyPr/>
        <a:p>
          <a:endParaRPr lang="zh-CN" altLang="en-US"/>
        </a:p>
      </dgm:t>
    </dgm:pt>
    <dgm:pt modelId="{7BFD1607-7356-4D3D-A829-75D002A3A4B0}" cxnId="{56827461-B6A2-4582-AC09-E2DAEC6102B3}" type="sibTrans">
      <dgm:prSet/>
      <dgm:spPr/>
      <dgm:t>
        <a:bodyPr/>
        <a:p>
          <a:endParaRPr lang="zh-CN" altLang="en-US"/>
        </a:p>
      </dgm:t>
    </dgm:pt>
    <dgm:pt modelId="{C8DDDFA1-AF37-4444-AAEB-D51CEE212719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7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en-US" altLang="zh-CN" sz="2400">
              <a:solidFill>
                <a:srgbClr val="110CF2"/>
              </a:solidFill>
            </a:rPr>
            <a:t> </a:t>
          </a:r>
          <a:r>
            <a:rPr lang="zh-CN" altLang="en-US" sz="2400">
              <a:solidFill>
                <a:srgbClr val="110CF2"/>
              </a:solidFill>
            </a:rPr>
            <a:t>奖惩机制</a:t>
          </a:r>
          <a:r>
            <a:rPr lang="zh-CN" altLang="en-US" sz="2400">
              <a:solidFill>
                <a:srgbClr val="110CF2"/>
              </a:solidFill>
            </a:rPr>
            <a:t/>
          </a:r>
          <a:endParaRPr lang="zh-CN" altLang="en-US" sz="2400">
            <a:solidFill>
              <a:srgbClr val="110CF2"/>
            </a:solidFill>
          </a:endParaRPr>
        </a:p>
      </dgm:t>
    </dgm:pt>
    <dgm:pt modelId="{26EA520A-5891-4EBA-B2AD-1840663D8C07}" cxnId="{8F44B034-E7A4-4549-B893-16529E6A8720}" type="parTrans">
      <dgm:prSet/>
      <dgm:spPr/>
      <dgm:t>
        <a:bodyPr/>
        <a:p>
          <a:endParaRPr lang="zh-CN" altLang="en-US"/>
        </a:p>
      </dgm:t>
    </dgm:pt>
    <dgm:pt modelId="{CE2287C8-6424-4771-88FD-4DADE15C5A04}" cxnId="{8F44B034-E7A4-4549-B893-16529E6A8720}" type="sibTrans">
      <dgm:prSet/>
      <dgm:spPr/>
      <dgm:t>
        <a:bodyPr/>
        <a:p>
          <a:endParaRPr lang="zh-CN" altLang="en-US"/>
        </a:p>
      </dgm:t>
    </dgm:pt>
    <dgm:pt modelId="{5AA02751-379E-46DB-884A-F23ACBC498EE}">
      <dgm:prSet phldrT="[文本]" phldr="0" custT="0"/>
      <dgm:spPr/>
      <dgm:t>
        <a:bodyPr vert="horz" wrap="square"/>
        <a:p>
          <a:pPr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zh-CN" altLang="en-US"/>
            <a:t>表彰贡献突出者</a:t>
          </a:r>
          <a:r>
            <a:rPr lang="zh-CN" altLang="en-US"/>
            <a:t>，</a:t>
          </a:r>
          <a:r>
            <a:rPr lang="zh-CN" altLang="en-US"/>
            <a:t>严惩瞒报</a:t>
          </a:r>
          <a:r>
            <a:rPr lang="zh-CN" altLang="en-US"/>
            <a:t>、</a:t>
          </a:r>
          <a:r>
            <a:rPr lang="zh-CN" altLang="en-US"/>
            <a:t>失职</a:t>
          </a:r>
          <a:r>
            <a:rPr lang="zh-CN" altLang="en-US"/>
            <a:t>、</a:t>
          </a:r>
          <a:r>
            <a:rPr lang="zh-CN" altLang="en-US"/>
            <a:t>挪用应急资源等行为</a:t>
          </a:r>
          <a:r>
            <a:rPr lang="zh-CN" altLang="en-US"/>
            <a:t>，</a:t>
          </a:r>
          <a:r>
            <a:rPr lang="zh-CN" altLang="en-US"/>
            <a:t>依法追责</a:t>
          </a:r>
          <a:r>
            <a:rPr lang="zh-CN" altLang="en-US"/>
            <a:t>。</a:t>
          </a:r>
          <a:r>
            <a:rPr lang="zh-CN" altLang="en-US"/>
            <a:t>本预案自发布之日起实施</a:t>
          </a:r>
          <a:r>
            <a:rPr lang="zh-CN" altLang="en-US"/>
            <a:t>，</a:t>
          </a:r>
          <a:r>
            <a:rPr lang="zh-CN" altLang="en-US"/>
            <a:t>强调定期演练与修订</a:t>
          </a:r>
          <a:r>
            <a:rPr lang="zh-CN" altLang="en-US"/>
            <a:t>，</a:t>
          </a:r>
          <a:r>
            <a:rPr lang="zh-CN" altLang="en-US"/>
            <a:t>确保干渠水质安全与社会稳定。</a:t>
          </a:r>
          <a:r>
            <a:rPr lang="zh-CN" altLang="en-US"/>
            <a:t/>
          </a:r>
          <a:endParaRPr lang="zh-CN" altLang="en-US"/>
        </a:p>
      </dgm:t>
    </dgm:pt>
    <dgm:pt modelId="{D0D77647-95BE-4607-B2F0-006D9CAB8F0E}" cxnId="{CF7E3E24-7438-4DC3-8FA0-E86BCA0FB617}" type="parTrans">
      <dgm:prSet/>
      <dgm:spPr/>
      <dgm:t>
        <a:bodyPr/>
        <a:p>
          <a:endParaRPr lang="zh-CN" altLang="en-US"/>
        </a:p>
      </dgm:t>
    </dgm:pt>
    <dgm:pt modelId="{3DBF6B9F-A188-4D67-ABE8-0633561FA9E5}" cxnId="{CF7E3E24-7438-4DC3-8FA0-E86BCA0FB617}" type="sibTrans">
      <dgm:prSet/>
      <dgm:spPr/>
      <dgm:t>
        <a:bodyPr/>
        <a:p>
          <a:endParaRPr lang="zh-CN" altLang="en-US"/>
        </a:p>
      </dgm:t>
    </dgm:pt>
    <dgm:pt modelId="{D5935282-3C7C-4F88-A1AE-C27DB8591514}" type="pres">
      <dgm:prSet presAssocID="{2E15931E-1654-4B73-89B2-8E333D9C42E0}" presName="Name0" presStyleCnt="0">
        <dgm:presLayoutVars>
          <dgm:dir/>
          <dgm:animLvl val="lvl"/>
          <dgm:resizeHandles val="exact"/>
        </dgm:presLayoutVars>
      </dgm:prSet>
      <dgm:spPr/>
    </dgm:pt>
    <dgm:pt modelId="{E61486FD-113E-4C87-8ADF-B1A8E2A84801}" type="pres">
      <dgm:prSet presAssocID="{90DDC401-903F-495B-A387-FFA8A45891F6}" presName="linNode" presStyleCnt="0"/>
      <dgm:spPr/>
    </dgm:pt>
    <dgm:pt modelId="{96BE2B31-D87C-43E1-BE64-4C27B13F4AA4}" type="pres">
      <dgm:prSet presAssocID="{90DDC401-903F-495B-A387-FFA8A45891F6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DD9406C3-FC80-4468-A55B-122D744D43F0}" type="pres">
      <dgm:prSet presAssocID="{90DDC401-903F-495B-A387-FFA8A45891F6}" presName="descendantText" presStyleLbl="alignAccFollowNode1" presStyleIdx="0" presStyleCnt="3">
        <dgm:presLayoutVars>
          <dgm:bulletEnabled val="1"/>
        </dgm:presLayoutVars>
      </dgm:prSet>
      <dgm:spPr/>
    </dgm:pt>
    <dgm:pt modelId="{F1941F29-E51C-4282-956D-50CFAFAEB9B8}" type="pres">
      <dgm:prSet presAssocID="{35E5E878-0907-4014-9CFA-56AEFE6C22E5}" presName="sp" presStyleCnt="0"/>
      <dgm:spPr/>
    </dgm:pt>
    <dgm:pt modelId="{B589D1EC-5156-4FB2-BB1C-8E1290A868B9}" type="pres">
      <dgm:prSet presAssocID="{A6685E83-BEEC-49B3-B40A-539E2C0D7A1A}" presName="linNode" presStyleCnt="0"/>
      <dgm:spPr/>
    </dgm:pt>
    <dgm:pt modelId="{EBD335B5-8308-49CB-9630-99D852747B1F}" type="pres">
      <dgm:prSet presAssocID="{A6685E83-BEEC-49B3-B40A-539E2C0D7A1A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6EB2A58E-CA03-4F76-94B6-D8FE50231963}" type="pres">
      <dgm:prSet presAssocID="{A6685E83-BEEC-49B3-B40A-539E2C0D7A1A}" presName="descendantText" presStyleLbl="alignAccFollowNode1" presStyleIdx="1" presStyleCnt="3">
        <dgm:presLayoutVars>
          <dgm:bulletEnabled val="1"/>
        </dgm:presLayoutVars>
      </dgm:prSet>
      <dgm:spPr/>
    </dgm:pt>
    <dgm:pt modelId="{A76EE5BB-CBA4-4DD9-BFB7-3F3F246C9BF0}" type="pres">
      <dgm:prSet presAssocID="{68BB6C9A-B7F0-43A0-955B-FC8C4D4009BF}" presName="sp" presStyleCnt="0"/>
      <dgm:spPr/>
    </dgm:pt>
    <dgm:pt modelId="{2BB2A428-FB05-47E5-AC5F-C6A7936A9AC0}" type="pres">
      <dgm:prSet presAssocID="{C8DDDFA1-AF37-4444-AAEB-D51CEE212719}" presName="linNode" presStyleCnt="0"/>
      <dgm:spPr/>
    </dgm:pt>
    <dgm:pt modelId="{B093CE78-670B-40EB-95CF-315E334D550F}" type="pres">
      <dgm:prSet presAssocID="{C8DDDFA1-AF37-4444-AAEB-D51CEE212719}" presName="parentText" presStyleLbl="node1" presStyleIdx="2" presStyleCnt="3" custLinFactNeighborY="2870">
        <dgm:presLayoutVars>
          <dgm:chMax val="1"/>
          <dgm:bulletEnabled val="1"/>
        </dgm:presLayoutVars>
      </dgm:prSet>
      <dgm:spPr/>
    </dgm:pt>
    <dgm:pt modelId="{64028F0D-BE57-4642-92F7-303D4E45C524}" type="pres">
      <dgm:prSet presAssocID="{C8DDDFA1-AF37-4444-AAEB-D51CEE212719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3CB62B92-3683-4011-92D2-A22FEB04CFAD}" srcId="{2E15931E-1654-4B73-89B2-8E333D9C42E0}" destId="{90DDC401-903F-495B-A387-FFA8A45891F6}" srcOrd="0" destOrd="0" parTransId="{C8BB0B8A-C63A-4F83-B8DD-3A7CE259E4EE}" sibTransId="{35E5E878-0907-4014-9CFA-56AEFE6C22E5}"/>
    <dgm:cxn modelId="{04266425-F71A-41DB-B854-CB663B771E11}" srcId="{90DDC401-903F-495B-A387-FFA8A45891F6}" destId="{E08CEB0C-E37F-4DCA-A8EA-4B2CD3AD7754}" srcOrd="0" destOrd="0" parTransId="{FB4BCC77-44E9-4065-8A2F-90CD32DE34E3}" sibTransId="{41FED480-3E2E-47A2-B997-02D527BC8082}"/>
    <dgm:cxn modelId="{C2D30E9E-1DD6-43D1-B5C5-70FBDCBD2AFE}" srcId="{2E15931E-1654-4B73-89B2-8E333D9C42E0}" destId="{A6685E83-BEEC-49B3-B40A-539E2C0D7A1A}" srcOrd="1" destOrd="0" parTransId="{FECC43A3-D59E-4EE1-9557-8FBB90D5B362}" sibTransId="{68BB6C9A-B7F0-43A0-955B-FC8C4D4009BF}"/>
    <dgm:cxn modelId="{56827461-B6A2-4582-AC09-E2DAEC6102B3}" srcId="{A6685E83-BEEC-49B3-B40A-539E2C0D7A1A}" destId="{CBA50553-63FA-4B5A-9888-EDDBA06CA593}" srcOrd="0" destOrd="1" parTransId="{73E2772F-165D-4B56-ACC2-969CBF53B0A8}" sibTransId="{7BFD1607-7356-4D3D-A829-75D002A3A4B0}"/>
    <dgm:cxn modelId="{8F44B034-E7A4-4549-B893-16529E6A8720}" srcId="{2E15931E-1654-4B73-89B2-8E333D9C42E0}" destId="{C8DDDFA1-AF37-4444-AAEB-D51CEE212719}" srcOrd="2" destOrd="0" parTransId="{26EA520A-5891-4EBA-B2AD-1840663D8C07}" sibTransId="{CE2287C8-6424-4771-88FD-4DADE15C5A04}"/>
    <dgm:cxn modelId="{CF7E3E24-7438-4DC3-8FA0-E86BCA0FB617}" srcId="{C8DDDFA1-AF37-4444-AAEB-D51CEE212719}" destId="{5AA02751-379E-46DB-884A-F23ACBC498EE}" srcOrd="0" destOrd="2" parTransId="{D0D77647-95BE-4607-B2F0-006D9CAB8F0E}" sibTransId="{3DBF6B9F-A188-4D67-ABE8-0633561FA9E5}"/>
    <dgm:cxn modelId="{DD049075-8727-4A16-B46E-9D4C01A15715}" type="presOf" srcId="{2E15931E-1654-4B73-89B2-8E333D9C42E0}" destId="{D5935282-3C7C-4F88-A1AE-C27DB8591514}" srcOrd="0" destOrd="0" presId="urn:microsoft.com/office/officeart/2005/8/layout/vList5"/>
    <dgm:cxn modelId="{2B5F0395-BDEA-4BE7-AB5A-1ECB3C78D019}" type="presParOf" srcId="{D5935282-3C7C-4F88-A1AE-C27DB8591514}" destId="{E61486FD-113E-4C87-8ADF-B1A8E2A84801}" srcOrd="0" destOrd="0" presId="urn:microsoft.com/office/officeart/2005/8/layout/vList5"/>
    <dgm:cxn modelId="{6F858437-7D62-4C4D-87A6-38CC5F898027}" type="presParOf" srcId="{E61486FD-113E-4C87-8ADF-B1A8E2A84801}" destId="{96BE2B31-D87C-43E1-BE64-4C27B13F4AA4}" srcOrd="0" destOrd="0" presId="urn:microsoft.com/office/officeart/2005/8/layout/vList5"/>
    <dgm:cxn modelId="{828A924D-1C98-49F2-A0AB-A35B534B2F76}" type="presOf" srcId="{90DDC401-903F-495B-A387-FFA8A45891F6}" destId="{96BE2B31-D87C-43E1-BE64-4C27B13F4AA4}" srcOrd="0" destOrd="0" presId="urn:microsoft.com/office/officeart/2005/8/layout/vList5"/>
    <dgm:cxn modelId="{DB03BDBC-BDFD-4410-8397-09FBCC0EE522}" type="presParOf" srcId="{E61486FD-113E-4C87-8ADF-B1A8E2A84801}" destId="{DD9406C3-FC80-4468-A55B-122D744D43F0}" srcOrd="1" destOrd="0" presId="urn:microsoft.com/office/officeart/2005/8/layout/vList5"/>
    <dgm:cxn modelId="{7BFD1995-A676-4065-961D-32629268B533}" type="presOf" srcId="{E08CEB0C-E37F-4DCA-A8EA-4B2CD3AD7754}" destId="{DD9406C3-FC80-4468-A55B-122D744D43F0}" srcOrd="0" destOrd="0" presId="urn:microsoft.com/office/officeart/2005/8/layout/vList5"/>
    <dgm:cxn modelId="{97F4FF65-7D64-4E4C-A413-843698C271DF}" type="presParOf" srcId="{D5935282-3C7C-4F88-A1AE-C27DB8591514}" destId="{F1941F29-E51C-4282-956D-50CFAFAEB9B8}" srcOrd="1" destOrd="0" presId="urn:microsoft.com/office/officeart/2005/8/layout/vList5"/>
    <dgm:cxn modelId="{CAE4B53D-A522-455B-96A7-61AFFD160E94}" type="presParOf" srcId="{D5935282-3C7C-4F88-A1AE-C27DB8591514}" destId="{B589D1EC-5156-4FB2-BB1C-8E1290A868B9}" srcOrd="2" destOrd="0" presId="urn:microsoft.com/office/officeart/2005/8/layout/vList5"/>
    <dgm:cxn modelId="{748BB31C-8359-4C97-81AF-DF2F963EFC87}" type="presParOf" srcId="{B589D1EC-5156-4FB2-BB1C-8E1290A868B9}" destId="{EBD335B5-8308-49CB-9630-99D852747B1F}" srcOrd="0" destOrd="2" presId="urn:microsoft.com/office/officeart/2005/8/layout/vList5"/>
    <dgm:cxn modelId="{0A4689A1-402D-4653-8C31-D8A2EC64A57E}" type="presOf" srcId="{A6685E83-BEEC-49B3-B40A-539E2C0D7A1A}" destId="{EBD335B5-8308-49CB-9630-99D852747B1F}" srcOrd="0" destOrd="0" presId="urn:microsoft.com/office/officeart/2005/8/layout/vList5"/>
    <dgm:cxn modelId="{FAD23FC9-EF8B-4E61-A74B-5BE27B4EA76C}" type="presParOf" srcId="{B589D1EC-5156-4FB2-BB1C-8E1290A868B9}" destId="{6EB2A58E-CA03-4F76-94B6-D8FE50231963}" srcOrd="1" destOrd="2" presId="urn:microsoft.com/office/officeart/2005/8/layout/vList5"/>
    <dgm:cxn modelId="{B5EC5341-C258-4B63-9731-F2FE82B3E084}" type="presOf" srcId="{CBA50553-63FA-4B5A-9888-EDDBA06CA593}" destId="{6EB2A58E-CA03-4F76-94B6-D8FE50231963}" srcOrd="0" destOrd="0" presId="urn:microsoft.com/office/officeart/2005/8/layout/vList5"/>
    <dgm:cxn modelId="{AF431730-2025-4BEF-8A97-D776D888BFFE}" type="presParOf" srcId="{D5935282-3C7C-4F88-A1AE-C27DB8591514}" destId="{A76EE5BB-CBA4-4DD9-BFB7-3F3F246C9BF0}" srcOrd="3" destOrd="0" presId="urn:microsoft.com/office/officeart/2005/8/layout/vList5"/>
    <dgm:cxn modelId="{02BC66CE-5612-48BF-9BE6-6B7FA2B31A0E}" type="presParOf" srcId="{D5935282-3C7C-4F88-A1AE-C27DB8591514}" destId="{2BB2A428-FB05-47E5-AC5F-C6A7936A9AC0}" srcOrd="4" destOrd="0" presId="urn:microsoft.com/office/officeart/2005/8/layout/vList5"/>
    <dgm:cxn modelId="{E786B694-DAA9-4B71-8DBD-67E31FF4A45D}" type="presParOf" srcId="{2BB2A428-FB05-47E5-AC5F-C6A7936A9AC0}" destId="{B093CE78-670B-40EB-95CF-315E334D550F}" srcOrd="0" destOrd="4" presId="urn:microsoft.com/office/officeart/2005/8/layout/vList5"/>
    <dgm:cxn modelId="{42A2AD7D-C945-4297-BC28-4BD00C8D861C}" type="presOf" srcId="{C8DDDFA1-AF37-4444-AAEB-D51CEE212719}" destId="{B093CE78-670B-40EB-95CF-315E334D550F}" srcOrd="0" destOrd="0" presId="urn:microsoft.com/office/officeart/2005/8/layout/vList5"/>
    <dgm:cxn modelId="{AD2059B2-F6CB-4C4C-8A51-315780FB47D1}" type="presParOf" srcId="{2BB2A428-FB05-47E5-AC5F-C6A7936A9AC0}" destId="{64028F0D-BE57-4642-92F7-303D4E45C524}" srcOrd="1" destOrd="4" presId="urn:microsoft.com/office/officeart/2005/8/layout/vList5"/>
    <dgm:cxn modelId="{700FC962-E31B-42F0-8B5C-83DF3731ED5A}" type="presOf" srcId="{5AA02751-379E-46DB-884A-F23ACBC498EE}" destId="{64028F0D-BE57-4642-92F7-303D4E45C524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5418455"/>
        <a:chOff x="0" y="0"/>
        <a:chExt cx="8128000" cy="5418455"/>
      </a:xfrm>
    </dsp:grpSpPr>
    <dsp:sp modelId="{64B430B3-FF1B-406C-9FF2-27BA23788747}">
      <dsp:nvSpPr>
        <dsp:cNvPr id="4" name="任意多边形 3"/>
        <dsp:cNvSpPr/>
      </dsp:nvSpPr>
      <dsp:spPr bwMode="white">
        <a:xfrm>
          <a:off x="3128201" y="318733"/>
          <a:ext cx="418177" cy="2390495"/>
        </a:xfrm>
        <a:custGeom>
          <a:avLst/>
          <a:gdLst/>
          <a:ahLst/>
          <a:cxnLst/>
          <a:pathLst>
            <a:path w="659" h="3765">
              <a:moveTo>
                <a:pt x="0" y="3765"/>
              </a:moveTo>
              <a:lnTo>
                <a:pt x="329" y="3765"/>
              </a:lnTo>
              <a:lnTo>
                <a:pt x="329" y="0"/>
              </a:lnTo>
              <a:lnTo>
                <a:pt x="659" y="0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/>
        </a:p>
      </dsp:txBody>
      <dsp:txXfrm>
        <a:off x="3128201" y="318733"/>
        <a:ext cx="418177" cy="2390495"/>
      </dsp:txXfrm>
    </dsp:sp>
    <dsp:sp modelId="{1DB53C06-8887-4598-80B3-FB7FDC4E10BE}">
      <dsp:nvSpPr>
        <dsp:cNvPr id="6" name="任意多边形 5"/>
        <dsp:cNvSpPr/>
      </dsp:nvSpPr>
      <dsp:spPr bwMode="white">
        <a:xfrm>
          <a:off x="3128201" y="1115564"/>
          <a:ext cx="418177" cy="1593663"/>
        </a:xfrm>
        <a:custGeom>
          <a:avLst/>
          <a:gdLst/>
          <a:ahLst/>
          <a:cxnLst/>
          <a:pathLst>
            <a:path w="659" h="2510">
              <a:moveTo>
                <a:pt x="0" y="2510"/>
              </a:moveTo>
              <a:lnTo>
                <a:pt x="329" y="2510"/>
              </a:lnTo>
              <a:lnTo>
                <a:pt x="329" y="0"/>
              </a:lnTo>
              <a:lnTo>
                <a:pt x="659" y="0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</a:p>
      </dsp:txBody>
      <dsp:txXfrm>
        <a:off x="3128201" y="1115564"/>
        <a:ext cx="418177" cy="1593663"/>
      </dsp:txXfrm>
    </dsp:sp>
    <dsp:sp modelId="{BFE042DF-1921-48D8-95A8-213AD9FD6E9C}">
      <dsp:nvSpPr>
        <dsp:cNvPr id="8" name="任意多边形 7"/>
        <dsp:cNvSpPr/>
      </dsp:nvSpPr>
      <dsp:spPr bwMode="white">
        <a:xfrm>
          <a:off x="3128201" y="1912396"/>
          <a:ext cx="418177" cy="796832"/>
        </a:xfrm>
        <a:custGeom>
          <a:avLst/>
          <a:gdLst/>
          <a:ahLst/>
          <a:cxnLst/>
          <a:pathLst>
            <a:path w="659" h="1255">
              <a:moveTo>
                <a:pt x="0" y="1255"/>
              </a:moveTo>
              <a:lnTo>
                <a:pt x="329" y="1255"/>
              </a:lnTo>
              <a:lnTo>
                <a:pt x="329" y="0"/>
              </a:lnTo>
              <a:lnTo>
                <a:pt x="659" y="0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</a:p>
      </dsp:txBody>
      <dsp:txXfrm>
        <a:off x="3128201" y="1912396"/>
        <a:ext cx="418177" cy="796832"/>
      </dsp:txXfrm>
    </dsp:sp>
    <dsp:sp modelId="{2F66960D-CF7A-443C-8CB9-E7DD0B261214}">
      <dsp:nvSpPr>
        <dsp:cNvPr id="10" name="任意多边形 9"/>
        <dsp:cNvSpPr/>
      </dsp:nvSpPr>
      <dsp:spPr bwMode="white">
        <a:xfrm>
          <a:off x="3128201" y="2709228"/>
          <a:ext cx="418177" cy="0"/>
        </a:xfrm>
        <a:custGeom>
          <a:avLst/>
          <a:gdLst/>
          <a:ahLst/>
          <a:cxnLst/>
          <a:pathLst>
            <a:path w="659">
              <a:moveTo>
                <a:pt x="0" y="0"/>
              </a:moveTo>
              <a:lnTo>
                <a:pt x="659" y="0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"/>
          </a:lvl1pPr>
          <a:lvl2pPr marL="57150" indent="-57150" algn="ctr">
            <a:defRPr sz="400"/>
          </a:lvl2pPr>
          <a:lvl3pPr marL="114300" indent="-57150" algn="ctr">
            <a:defRPr sz="400"/>
          </a:lvl3pPr>
          <a:lvl4pPr marL="171450" indent="-57150" algn="ctr">
            <a:defRPr sz="400"/>
          </a:lvl4pPr>
          <a:lvl5pPr marL="228600" indent="-57150" algn="ctr">
            <a:defRPr sz="400"/>
          </a:lvl5pPr>
          <a:lvl6pPr marL="285750" indent="-57150" algn="ctr">
            <a:defRPr sz="400"/>
          </a:lvl6pPr>
          <a:lvl7pPr marL="342900" indent="-57150" algn="ctr">
            <a:defRPr sz="400"/>
          </a:lvl7pPr>
          <a:lvl8pPr marL="400050" indent="-57150" algn="ctr">
            <a:defRPr sz="400"/>
          </a:lvl8pPr>
          <a:lvl9pPr marL="457200" indent="-57150" algn="ctr">
            <a:defRPr sz="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/>
        </a:p>
      </dsp:txBody>
      <dsp:txXfrm>
        <a:off x="3128201" y="2709228"/>
        <a:ext cx="418177" cy="0"/>
      </dsp:txXfrm>
    </dsp:sp>
    <dsp:sp modelId="{DD85C5C5-B63E-4B49-9A35-7379189B97DC}">
      <dsp:nvSpPr>
        <dsp:cNvPr id="12" name="任意多边形 11"/>
        <dsp:cNvSpPr/>
      </dsp:nvSpPr>
      <dsp:spPr bwMode="white">
        <a:xfrm>
          <a:off x="3128201" y="2709228"/>
          <a:ext cx="418177" cy="796832"/>
        </a:xfrm>
        <a:custGeom>
          <a:avLst/>
          <a:gdLst/>
          <a:ahLst/>
          <a:cxnLst/>
          <a:pathLst>
            <a:path w="659" h="1255">
              <a:moveTo>
                <a:pt x="0" y="0"/>
              </a:moveTo>
              <a:lnTo>
                <a:pt x="329" y="0"/>
              </a:lnTo>
              <a:lnTo>
                <a:pt x="329" y="1255"/>
              </a:lnTo>
              <a:lnTo>
                <a:pt x="659" y="1255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</a:p>
      </dsp:txBody>
      <dsp:txXfrm>
        <a:off x="3128201" y="2709228"/>
        <a:ext cx="418177" cy="796832"/>
      </dsp:txXfrm>
    </dsp:sp>
    <dsp:sp modelId="{3DC27C9E-7965-4169-A813-C943D46332B4}">
      <dsp:nvSpPr>
        <dsp:cNvPr id="14" name="任意多边形 13"/>
        <dsp:cNvSpPr/>
      </dsp:nvSpPr>
      <dsp:spPr bwMode="white">
        <a:xfrm>
          <a:off x="3128201" y="2709228"/>
          <a:ext cx="418177" cy="1593663"/>
        </a:xfrm>
        <a:custGeom>
          <a:avLst/>
          <a:gdLst/>
          <a:ahLst/>
          <a:cxnLst/>
          <a:pathLst>
            <a:path w="659" h="2510">
              <a:moveTo>
                <a:pt x="0" y="0"/>
              </a:moveTo>
              <a:lnTo>
                <a:pt x="329" y="0"/>
              </a:lnTo>
              <a:lnTo>
                <a:pt x="329" y="2510"/>
              </a:lnTo>
              <a:lnTo>
                <a:pt x="659" y="2510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</a:p>
      </dsp:txBody>
      <dsp:txXfrm>
        <a:off x="3128201" y="2709228"/>
        <a:ext cx="418177" cy="1593663"/>
      </dsp:txXfrm>
    </dsp:sp>
    <dsp:sp modelId="{CED1A3A3-B184-469E-86AE-670623BA4E5D}">
      <dsp:nvSpPr>
        <dsp:cNvPr id="16" name="任意多边形 15"/>
        <dsp:cNvSpPr/>
      </dsp:nvSpPr>
      <dsp:spPr bwMode="white">
        <a:xfrm>
          <a:off x="3128201" y="2709228"/>
          <a:ext cx="418177" cy="2390495"/>
        </a:xfrm>
        <a:custGeom>
          <a:avLst/>
          <a:gdLst/>
          <a:ahLst/>
          <a:cxnLst/>
          <a:pathLst>
            <a:path w="659" h="3765">
              <a:moveTo>
                <a:pt x="0" y="0"/>
              </a:moveTo>
              <a:lnTo>
                <a:pt x="329" y="0"/>
              </a:lnTo>
              <a:lnTo>
                <a:pt x="329" y="3765"/>
              </a:lnTo>
              <a:lnTo>
                <a:pt x="659" y="3765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/>
        </a:p>
      </dsp:txBody>
      <dsp:txXfrm>
        <a:off x="3128201" y="2709228"/>
        <a:ext cx="418177" cy="2390495"/>
      </dsp:txXfrm>
    </dsp:sp>
    <dsp:sp modelId="{9B9BF0AB-5901-4E79-B4D7-EC064A6E4281}">
      <dsp:nvSpPr>
        <dsp:cNvPr id="3" name="矩形 2"/>
        <dsp:cNvSpPr/>
      </dsp:nvSpPr>
      <dsp:spPr bwMode="white">
        <a:xfrm rot="16200000">
          <a:off x="1131928" y="2390495"/>
          <a:ext cx="3355080" cy="637465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2700" tIns="12700" rIns="12700" bIns="1270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>
              <a:solidFill>
                <a:srgbClr val="FF0000"/>
              </a:solidFill>
            </a:rPr>
            <a:t>四、</a:t>
          </a:r>
          <a:r>
            <a:rPr lang="zh-CN" altLang="en-US" sz="2000">
              <a:solidFill>
                <a:srgbClr val="FF0000"/>
              </a:solidFill>
            </a:rPr>
            <a:t>预案主要内容</a:t>
          </a:r>
          <a:endParaRPr lang="zh-CN" altLang="en-US" sz="2000">
            <a:solidFill>
              <a:srgbClr val="FF0000"/>
            </a:solidFill>
          </a:endParaRPr>
        </a:p>
      </dsp:txBody>
      <dsp:txXfrm rot="16200000">
        <a:off x="1131928" y="2390495"/>
        <a:ext cx="3355080" cy="637465"/>
      </dsp:txXfrm>
    </dsp:sp>
    <dsp:sp modelId="{CDA235D6-AC41-4ED3-AF28-D9CD9EDCBAED}">
      <dsp:nvSpPr>
        <dsp:cNvPr id="5" name="矩形 4"/>
        <dsp:cNvSpPr/>
      </dsp:nvSpPr>
      <dsp:spPr bwMode="white">
        <a:xfrm>
          <a:off x="3546378" y="0"/>
          <a:ext cx="2090886" cy="637465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3335" tIns="13335" rIns="13335" bIns="13335" anchor="ctr"/>
        <a:lstStyle>
          <a:lvl1pPr algn="ctr">
            <a:defRPr sz="21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solidFill>
                <a:srgbClr val="110CF2"/>
              </a:solidFill>
            </a:rPr>
            <a:t>1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总则</a:t>
          </a:r>
          <a:endParaRPr lang="zh-CN" altLang="en-US">
            <a:solidFill>
              <a:srgbClr val="110CF2"/>
            </a:solidFill>
          </a:endParaRPr>
        </a:p>
      </dsp:txBody>
      <dsp:txXfrm>
        <a:off x="3546378" y="0"/>
        <a:ext cx="2090886" cy="637465"/>
      </dsp:txXfrm>
    </dsp:sp>
    <dsp:sp modelId="{5951B6DC-CDF2-43A4-B837-DF01468EB578}">
      <dsp:nvSpPr>
        <dsp:cNvPr id="7" name="矩形 6"/>
        <dsp:cNvSpPr/>
      </dsp:nvSpPr>
      <dsp:spPr bwMode="white">
        <a:xfrm>
          <a:off x="3546378" y="796832"/>
          <a:ext cx="2090886" cy="637465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3335" tIns="13335" rIns="13335" bIns="13335" anchor="ctr"/>
        <a:lstStyle>
          <a:lvl1pPr algn="ctr">
            <a:defRPr sz="21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>
              <a:solidFill>
                <a:srgbClr val="110CF2"/>
              </a:solidFill>
            </a:rPr>
            <a:t>2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组织</a:t>
          </a:r>
          <a:r>
            <a:rPr lang="zh-CN" altLang="en-US">
              <a:solidFill>
                <a:srgbClr val="110CF2"/>
              </a:solidFill>
            </a:rPr>
            <a:t>体系</a:t>
          </a:r>
          <a:endParaRPr lang="zh-CN" altLang="en-US">
            <a:solidFill>
              <a:srgbClr val="110CF2"/>
            </a:solidFill>
          </a:endParaRPr>
        </a:p>
      </dsp:txBody>
      <dsp:txXfrm>
        <a:off x="3546378" y="796832"/>
        <a:ext cx="2090886" cy="637465"/>
      </dsp:txXfrm>
    </dsp:sp>
    <dsp:sp modelId="{2A051ED8-DD23-467C-8A27-931A662B4DC0}">
      <dsp:nvSpPr>
        <dsp:cNvPr id="9" name="矩形 8"/>
        <dsp:cNvSpPr/>
      </dsp:nvSpPr>
      <dsp:spPr bwMode="white">
        <a:xfrm>
          <a:off x="3546378" y="1593663"/>
          <a:ext cx="2090886" cy="637465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3335" tIns="13335" rIns="13335" bIns="13335" anchor="ctr"/>
        <a:lstStyle>
          <a:lvl1pPr algn="ctr">
            <a:defRPr sz="21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solidFill>
                <a:srgbClr val="110CF2"/>
              </a:solidFill>
            </a:rPr>
            <a:t>3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监测与预警</a:t>
          </a:r>
          <a:endParaRPr lang="zh-CN" altLang="en-US">
            <a:solidFill>
              <a:srgbClr val="110CF2"/>
            </a:solidFill>
          </a:endParaRPr>
        </a:p>
      </dsp:txBody>
      <dsp:txXfrm>
        <a:off x="3546378" y="1593663"/>
        <a:ext cx="2090886" cy="637465"/>
      </dsp:txXfrm>
    </dsp:sp>
    <dsp:sp modelId="{3540059A-19CD-4FBD-A598-B7A4BB9DA52D}">
      <dsp:nvSpPr>
        <dsp:cNvPr id="11" name="矩形 10"/>
        <dsp:cNvSpPr/>
      </dsp:nvSpPr>
      <dsp:spPr bwMode="white">
        <a:xfrm>
          <a:off x="3546378" y="2390495"/>
          <a:ext cx="2090886" cy="637465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3335" tIns="13335" rIns="13335" bIns="13335" anchor="ctr"/>
        <a:lstStyle>
          <a:lvl1pPr algn="ctr">
            <a:defRPr sz="21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>
              <a:solidFill>
                <a:srgbClr val="110CF2"/>
              </a:solidFill>
            </a:rPr>
            <a:t>4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应急</a:t>
          </a:r>
          <a:r>
            <a:rPr lang="zh-CN" altLang="en-US">
              <a:solidFill>
                <a:srgbClr val="110CF2"/>
              </a:solidFill>
            </a:rPr>
            <a:t>处置流程</a:t>
          </a:r>
          <a:endParaRPr lang="zh-CN" altLang="en-US">
            <a:solidFill>
              <a:srgbClr val="110CF2"/>
            </a:solidFill>
          </a:endParaRPr>
        </a:p>
      </dsp:txBody>
      <dsp:txXfrm>
        <a:off x="3546378" y="2390495"/>
        <a:ext cx="2090886" cy="637465"/>
      </dsp:txXfrm>
    </dsp:sp>
    <dsp:sp modelId="{B33D8A53-9B59-46F4-8A63-C2C93029385F}">
      <dsp:nvSpPr>
        <dsp:cNvPr id="13" name="矩形 12"/>
        <dsp:cNvSpPr/>
      </dsp:nvSpPr>
      <dsp:spPr bwMode="white">
        <a:xfrm>
          <a:off x="3546378" y="3187326"/>
          <a:ext cx="2090886" cy="637465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3335" tIns="13335" rIns="13335" bIns="13335" anchor="ctr"/>
        <a:lstStyle>
          <a:lvl1pPr algn="ctr">
            <a:defRPr sz="21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>
              <a:solidFill>
                <a:srgbClr val="110CF2"/>
              </a:solidFill>
            </a:rPr>
            <a:t>5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后期工作</a:t>
          </a:r>
          <a:endParaRPr lang="zh-CN" altLang="en-US">
            <a:solidFill>
              <a:srgbClr val="110CF2"/>
            </a:solidFill>
          </a:endParaRPr>
        </a:p>
      </dsp:txBody>
      <dsp:txXfrm>
        <a:off x="3546378" y="3187326"/>
        <a:ext cx="2090886" cy="637465"/>
      </dsp:txXfrm>
    </dsp:sp>
    <dsp:sp modelId="{D8AC557C-68D8-4970-9096-E4DB1835E8CE}">
      <dsp:nvSpPr>
        <dsp:cNvPr id="15" name="矩形 14"/>
        <dsp:cNvSpPr/>
      </dsp:nvSpPr>
      <dsp:spPr bwMode="white">
        <a:xfrm>
          <a:off x="3546378" y="3984158"/>
          <a:ext cx="2090886" cy="637465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3335" tIns="13335" rIns="13335" bIns="13335" anchor="ctr"/>
        <a:lstStyle>
          <a:lvl1pPr algn="ctr">
            <a:defRPr sz="21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>
              <a:solidFill>
                <a:srgbClr val="110CF2"/>
              </a:solidFill>
            </a:rPr>
            <a:t>6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保障机制</a:t>
          </a:r>
          <a:endParaRPr lang="zh-CN" altLang="en-US">
            <a:solidFill>
              <a:srgbClr val="110CF2"/>
            </a:solidFill>
          </a:endParaRPr>
        </a:p>
      </dsp:txBody>
      <dsp:txXfrm>
        <a:off x="3546378" y="3984158"/>
        <a:ext cx="2090886" cy="637465"/>
      </dsp:txXfrm>
    </dsp:sp>
    <dsp:sp modelId="{E8D2105A-5421-473B-835F-F6E08D9D2D9B}">
      <dsp:nvSpPr>
        <dsp:cNvPr id="17" name="矩形 16"/>
        <dsp:cNvSpPr/>
      </dsp:nvSpPr>
      <dsp:spPr bwMode="white">
        <a:xfrm>
          <a:off x="3546378" y="4780990"/>
          <a:ext cx="2090886" cy="637465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3335" tIns="13335" rIns="13335" bIns="13335" anchor="ctr"/>
        <a:lstStyle>
          <a:lvl1pPr algn="ctr">
            <a:defRPr sz="21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>
              <a:solidFill>
                <a:srgbClr val="110CF2"/>
              </a:solidFill>
            </a:rPr>
            <a:t>7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奖惩机制</a:t>
          </a:r>
          <a:endParaRPr lang="zh-CN" altLang="en-US">
            <a:solidFill>
              <a:srgbClr val="110CF2"/>
            </a:solidFill>
          </a:endParaRPr>
        </a:p>
      </dsp:txBody>
      <dsp:txXfrm>
        <a:off x="3546378" y="4780990"/>
        <a:ext cx="2090886" cy="6374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5418455"/>
        <a:chOff x="0" y="0"/>
        <a:chExt cx="8128000" cy="5418455"/>
      </a:xfrm>
    </dsp:grpSpPr>
    <dsp:sp modelId="{DD9406C3-FC80-4468-A55B-122D744D43F0}">
      <dsp:nvSpPr>
        <dsp:cNvPr id="4" name="同侧圆角矩形 3"/>
        <dsp:cNvSpPr/>
      </dsp:nvSpPr>
      <dsp:spPr bwMode="white">
        <a:xfrm rot="5400000">
          <a:off x="4469780" y="-1279386"/>
          <a:ext cx="2114519" cy="5201920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57150" tIns="28575" rIns="57150" bIns="28575" anchor="ctr"/>
        <a:lstStyle>
          <a:lvl1pPr algn="l">
            <a:defRPr sz="1500"/>
          </a:lvl1pPr>
          <a:lvl2pPr marL="114300" indent="-114300" algn="l">
            <a:defRPr sz="1500"/>
          </a:lvl2pPr>
          <a:lvl3pPr marL="228600" indent="-114300" algn="l">
            <a:defRPr sz="1500"/>
          </a:lvl3pPr>
          <a:lvl4pPr marL="342900" indent="-114300" algn="l">
            <a:defRPr sz="1500"/>
          </a:lvl4pPr>
          <a:lvl5pPr marL="457200" indent="-114300" algn="l">
            <a:defRPr sz="1500"/>
          </a:lvl5pPr>
          <a:lvl6pPr marL="571500" indent="-114300" algn="l">
            <a:defRPr sz="1500"/>
          </a:lvl6pPr>
          <a:lvl7pPr marL="685800" indent="-114300" algn="l">
            <a:defRPr sz="1500"/>
          </a:lvl7pPr>
          <a:lvl8pPr marL="800100" indent="-114300" algn="l">
            <a:defRPr sz="1500"/>
          </a:lvl8pPr>
          <a:lvl9pPr marL="914400" indent="-114300" algn="l">
            <a:defRPr sz="1500"/>
          </a:lvl9pPr>
        </a:lstStyle>
        <a:p>
          <a:pPr lvl="1"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zh-CN" altLang="en-US">
              <a:solidFill>
                <a:schemeClr val="dk1"/>
              </a:solidFill>
            </a:rPr>
            <a:t>明确以</a:t>
          </a:r>
          <a:r>
            <a:rPr lang="en-US" altLang="zh-CN">
              <a:solidFill>
                <a:schemeClr val="dk1"/>
              </a:solidFill>
            </a:rPr>
            <a:t>“</a:t>
          </a:r>
          <a:r>
            <a:rPr lang="zh-CN" altLang="en-US">
              <a:solidFill>
                <a:schemeClr val="dk1"/>
              </a:solidFill>
            </a:rPr>
            <a:t>源头控制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统一领导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联防联控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科学规范</a:t>
          </a:r>
          <a:r>
            <a:rPr lang="en-US" altLang="zh-CN">
              <a:solidFill>
                <a:schemeClr val="dk1"/>
              </a:solidFill>
            </a:rPr>
            <a:t>”</a:t>
          </a:r>
          <a:r>
            <a:rPr lang="zh-CN" altLang="en-US">
              <a:solidFill>
                <a:schemeClr val="dk1"/>
              </a:solidFill>
            </a:rPr>
            <a:t>为原则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适用范围为干渠保护区内突发水污染事件</a:t>
          </a:r>
          <a:r>
            <a:rPr lang="zh-CN" altLang="en-US">
              <a:solidFill>
                <a:schemeClr val="dk1"/>
              </a:solidFill>
            </a:rPr>
            <a:t>（</a:t>
          </a:r>
          <a:r>
            <a:rPr lang="zh-CN" altLang="en-US">
              <a:solidFill>
                <a:schemeClr val="dk1"/>
              </a:solidFill>
            </a:rPr>
            <a:t>自然灾害等次生事件按其他预案处理</a:t>
          </a:r>
          <a:r>
            <a:rPr lang="zh-CN" altLang="en-US">
              <a:solidFill>
                <a:schemeClr val="dk1"/>
              </a:solidFill>
            </a:rPr>
            <a:t>）。</a:t>
          </a:r>
          <a:r>
            <a:rPr lang="zh-CN" altLang="en-US">
              <a:solidFill>
                <a:schemeClr val="dk1"/>
              </a:solidFill>
            </a:rPr>
            <a:t>事件分为四级</a:t>
          </a:r>
          <a:r>
            <a:rPr lang="zh-CN" altLang="en-US">
              <a:solidFill>
                <a:schemeClr val="dk1"/>
              </a:solidFill>
            </a:rPr>
            <a:t>（</a:t>
          </a:r>
          <a:r>
            <a:rPr lang="zh-CN" altLang="en-US">
              <a:solidFill>
                <a:schemeClr val="dk1"/>
              </a:solidFill>
            </a:rPr>
            <a:t>特别重大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重大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较大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一般</a:t>
          </a:r>
          <a:r>
            <a:rPr lang="zh-CN" altLang="en-US">
              <a:solidFill>
                <a:schemeClr val="dk1"/>
              </a:solidFill>
            </a:rPr>
            <a:t>），</a:t>
          </a:r>
          <a:r>
            <a:rPr lang="zh-CN" altLang="en-US">
              <a:solidFill>
                <a:schemeClr val="dk1"/>
              </a:solidFill>
            </a:rPr>
            <a:t>分级标准涵盖供水中断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伤亡人数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经济损失等指标。</a:t>
          </a:r>
          <a:endParaRPr lang="zh-CN" altLang="en-US">
            <a:solidFill>
              <a:schemeClr val="dk1"/>
            </a:solidFill>
          </a:endParaRPr>
        </a:p>
      </dsp:txBody>
      <dsp:txXfrm rot="5400000">
        <a:off x="4469780" y="-1279386"/>
        <a:ext cx="2114519" cy="5201920"/>
      </dsp:txXfrm>
    </dsp:sp>
    <dsp:sp modelId="{96BE2B31-D87C-43E1-BE64-4C27B13F4AA4}">
      <dsp:nvSpPr>
        <dsp:cNvPr id="3" name="圆角矩形 2"/>
        <dsp:cNvSpPr/>
      </dsp:nvSpPr>
      <dsp:spPr bwMode="white">
        <a:xfrm>
          <a:off x="0" y="0"/>
          <a:ext cx="2926080" cy="2643149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91439" tIns="45719" rIns="91439" bIns="4571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1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总则</a:t>
          </a:r>
          <a:endParaRPr lang="zh-CN" altLang="en-US" sz="2400">
            <a:solidFill>
              <a:srgbClr val="110CF2"/>
            </a:solidFill>
          </a:endParaRPr>
        </a:p>
      </dsp:txBody>
      <dsp:txXfrm>
        <a:off x="0" y="0"/>
        <a:ext cx="2926080" cy="2643149"/>
      </dsp:txXfrm>
    </dsp:sp>
    <dsp:sp modelId="{6EB2A58E-CA03-4F76-94B6-D8FE50231963}">
      <dsp:nvSpPr>
        <dsp:cNvPr id="6" name="同侧圆角矩形 5"/>
        <dsp:cNvSpPr/>
      </dsp:nvSpPr>
      <dsp:spPr bwMode="white">
        <a:xfrm rot="5400000">
          <a:off x="4469780" y="1495921"/>
          <a:ext cx="2114519" cy="5201920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57150" tIns="28575" rIns="57150" bIns="28575" anchor="ctr"/>
        <a:lstStyle>
          <a:lvl1pPr algn="l">
            <a:defRPr sz="1500"/>
          </a:lvl1pPr>
          <a:lvl2pPr marL="114300" indent="-114300" algn="l">
            <a:defRPr sz="1500"/>
          </a:lvl2pPr>
          <a:lvl3pPr marL="228600" indent="-114300" algn="l">
            <a:defRPr sz="1500"/>
          </a:lvl3pPr>
          <a:lvl4pPr marL="342900" indent="-114300" algn="l">
            <a:defRPr sz="1500"/>
          </a:lvl4pPr>
          <a:lvl5pPr marL="457200" indent="-114300" algn="l">
            <a:defRPr sz="1500"/>
          </a:lvl5pPr>
          <a:lvl6pPr marL="571500" indent="-114300" algn="l">
            <a:defRPr sz="1500"/>
          </a:lvl6pPr>
          <a:lvl7pPr marL="685800" indent="-114300" algn="l">
            <a:defRPr sz="1500"/>
          </a:lvl7pPr>
          <a:lvl8pPr marL="800100" indent="-114300" algn="l">
            <a:defRPr sz="1500"/>
          </a:lvl8pPr>
          <a:lvl9pPr marL="914400" indent="-114300" algn="l">
            <a:defRPr sz="1500"/>
          </a:lvl9pPr>
        </a:lstStyle>
        <a:p>
          <a:pPr lvl="1"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zh-CN" altLang="en-US">
              <a:solidFill>
                <a:schemeClr val="dk1"/>
              </a:solidFill>
            </a:rPr>
            <a:t>建立三级指挥体系</a:t>
          </a:r>
          <a:r>
            <a:rPr lang="zh-CN" altLang="en-US">
              <a:solidFill>
                <a:schemeClr val="dk1"/>
              </a:solidFill>
            </a:rPr>
            <a:t>：</a:t>
          </a:r>
          <a:endParaRPr lang="zh-CN" altLang="en-US">
            <a:solidFill>
              <a:schemeClr val="dk1"/>
            </a:solidFill>
          </a:endParaRPr>
        </a:p>
        <a:p>
          <a:pPr lvl="1"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zh-CN" altLang="en-US">
              <a:solidFill>
                <a:schemeClr val="dk1"/>
              </a:solidFill>
            </a:rPr>
            <a:t>县级指挥部</a:t>
          </a:r>
          <a:r>
            <a:rPr lang="zh-CN" altLang="en-US">
              <a:solidFill>
                <a:schemeClr val="dk1"/>
              </a:solidFill>
            </a:rPr>
            <a:t>：</a:t>
          </a:r>
          <a:r>
            <a:rPr lang="zh-CN" altLang="en-US">
              <a:solidFill>
                <a:schemeClr val="dk1"/>
              </a:solidFill>
            </a:rPr>
            <a:t>由常务副县长领导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统筹协调应急处置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下设应急处置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监测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保障等</a:t>
          </a:r>
          <a:r>
            <a:rPr lang="en-US" altLang="zh-CN">
              <a:solidFill>
                <a:schemeClr val="dk1"/>
              </a:solidFill>
            </a:rPr>
            <a:t>8</a:t>
          </a:r>
          <a:r>
            <a:rPr lang="zh-CN" altLang="en-US">
              <a:solidFill>
                <a:schemeClr val="dk1"/>
              </a:solidFill>
            </a:rPr>
            <a:t>个工作组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分工明确</a:t>
          </a:r>
          <a:r>
            <a:rPr lang="zh-CN" altLang="en-US">
              <a:solidFill>
                <a:schemeClr val="dk1"/>
              </a:solidFill>
            </a:rPr>
            <a:t>（</a:t>
          </a:r>
          <a:r>
            <a:rPr lang="zh-CN" altLang="en-US">
              <a:solidFill>
                <a:schemeClr val="dk1"/>
              </a:solidFill>
            </a:rPr>
            <a:t>如应急监测组负责污染范围分析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善后组负责理赔安置</a:t>
          </a:r>
          <a:r>
            <a:rPr lang="zh-CN" altLang="en-US">
              <a:solidFill>
                <a:schemeClr val="dk1"/>
              </a:solidFill>
            </a:rPr>
            <a:t>）。</a:t>
          </a:r>
          <a:endParaRPr lang="zh-CN" altLang="en-US">
            <a:solidFill>
              <a:schemeClr val="dk1"/>
            </a:solidFill>
          </a:endParaRPr>
        </a:p>
        <a:p>
          <a:pPr lvl="1"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zh-CN" altLang="en-US">
              <a:solidFill>
                <a:schemeClr val="dk1"/>
              </a:solidFill>
            </a:rPr>
            <a:t>乡镇级机构</a:t>
          </a:r>
          <a:r>
            <a:rPr lang="zh-CN" altLang="en-US">
              <a:solidFill>
                <a:schemeClr val="dk1"/>
              </a:solidFill>
            </a:rPr>
            <a:t>：</a:t>
          </a:r>
          <a:r>
            <a:rPr lang="zh-CN" altLang="en-US">
              <a:solidFill>
                <a:schemeClr val="dk1"/>
              </a:solidFill>
            </a:rPr>
            <a:t>属地管理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配合县级行动</a:t>
          </a:r>
          <a:r>
            <a:rPr lang="zh-CN" altLang="en-US">
              <a:solidFill>
                <a:schemeClr val="dk1"/>
              </a:solidFill>
            </a:rPr>
            <a:t>。</a:t>
          </a:r>
          <a:endParaRPr lang="zh-CN" altLang="en-US">
            <a:solidFill>
              <a:schemeClr val="dk1"/>
            </a:solidFill>
          </a:endParaRPr>
        </a:p>
      </dsp:txBody>
      <dsp:txXfrm rot="5400000">
        <a:off x="4469780" y="1495921"/>
        <a:ext cx="2114519" cy="5201920"/>
      </dsp:txXfrm>
    </dsp:sp>
    <dsp:sp modelId="{EBD335B5-8308-49CB-9630-99D852747B1F}">
      <dsp:nvSpPr>
        <dsp:cNvPr id="5" name="圆角矩形 4"/>
        <dsp:cNvSpPr/>
      </dsp:nvSpPr>
      <dsp:spPr bwMode="white">
        <a:xfrm>
          <a:off x="0" y="2775306"/>
          <a:ext cx="2926080" cy="2643149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91439" tIns="45719" rIns="91439" bIns="4571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2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组织机构与职责</a:t>
          </a:r>
          <a:endParaRPr lang="zh-CN" altLang="en-US" sz="2400">
            <a:solidFill>
              <a:srgbClr val="110CF2"/>
            </a:solidFill>
          </a:endParaRPr>
        </a:p>
      </dsp:txBody>
      <dsp:txXfrm>
        <a:off x="0" y="2775306"/>
        <a:ext cx="2926080" cy="26431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5418455"/>
        <a:chOff x="0" y="0"/>
        <a:chExt cx="8128000" cy="5418455"/>
      </a:xfrm>
    </dsp:grpSpPr>
    <dsp:sp modelId="{DD9406C3-FC80-4468-A55B-122D744D43F0}">
      <dsp:nvSpPr>
        <dsp:cNvPr id="4" name="同侧圆角矩形 3"/>
        <dsp:cNvSpPr/>
      </dsp:nvSpPr>
      <dsp:spPr bwMode="white">
        <a:xfrm rot="5400000">
          <a:off x="4469780" y="-1279386"/>
          <a:ext cx="2114519" cy="5201920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49530" tIns="24765" rIns="49530" bIns="24765" anchor="ctr"/>
        <a:lstStyle>
          <a:lvl1pPr algn="l">
            <a:defRPr sz="1300"/>
          </a:lvl1pPr>
          <a:lvl2pPr marL="114300" indent="-114300" algn="l">
            <a:defRPr sz="1300"/>
          </a:lvl2pPr>
          <a:lvl3pPr marL="228600" indent="-114300" algn="l">
            <a:defRPr sz="1300"/>
          </a:lvl3pPr>
          <a:lvl4pPr marL="342900" indent="-114300" algn="l">
            <a:defRPr sz="1300"/>
          </a:lvl4pPr>
          <a:lvl5pPr marL="457200" indent="-114300" algn="l">
            <a:defRPr sz="1300"/>
          </a:lvl5pPr>
          <a:lvl6pPr marL="571500" indent="-114300" algn="l">
            <a:defRPr sz="1300"/>
          </a:lvl6pPr>
          <a:lvl7pPr marL="685800" indent="-114300" algn="l">
            <a:defRPr sz="1300"/>
          </a:lvl7pPr>
          <a:lvl8pPr marL="800100" indent="-114300" algn="l">
            <a:defRPr sz="1300"/>
          </a:lvl8pPr>
          <a:lvl9pPr marL="914400" indent="-114300" algn="l">
            <a:defRPr sz="1300"/>
          </a:lvl9pPr>
        </a:lstStyle>
        <a:p>
          <a:pPr lvl="1"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zh-CN" altLang="en-US">
              <a:solidFill>
                <a:schemeClr val="dk1"/>
              </a:solidFill>
            </a:rPr>
            <a:t>监测</a:t>
          </a:r>
          <a:r>
            <a:rPr lang="zh-CN" altLang="en-US">
              <a:solidFill>
                <a:schemeClr val="dk1"/>
              </a:solidFill>
            </a:rPr>
            <a:t>：</a:t>
          </a:r>
          <a:r>
            <a:rPr lang="zh-CN" altLang="en-US">
              <a:solidFill>
                <a:schemeClr val="dk1"/>
              </a:solidFill>
            </a:rPr>
            <a:t>通过水质监测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风险评估和日常巡查识别风险隐患</a:t>
          </a:r>
          <a:r>
            <a:rPr lang="zh-CN" altLang="en-US">
              <a:solidFill>
                <a:schemeClr val="dk1"/>
              </a:solidFill>
            </a:rPr>
            <a:t>。</a:t>
          </a:r>
          <a:endParaRPr lang="zh-CN" altLang="en-US">
            <a:solidFill>
              <a:schemeClr val="dk1"/>
            </a:solidFill>
          </a:endParaRPr>
        </a:p>
        <a:p>
          <a:pPr lvl="1"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zh-CN" altLang="en-US">
              <a:solidFill>
                <a:schemeClr val="dk1"/>
              </a:solidFill>
            </a:rPr>
            <a:t>预警</a:t>
          </a:r>
          <a:r>
            <a:rPr lang="zh-CN" altLang="en-US">
              <a:solidFill>
                <a:schemeClr val="dk1"/>
              </a:solidFill>
            </a:rPr>
            <a:t>：</a:t>
          </a:r>
          <a:r>
            <a:rPr lang="zh-CN" altLang="en-US">
              <a:solidFill>
                <a:schemeClr val="dk1"/>
              </a:solidFill>
            </a:rPr>
            <a:t>分四级</a:t>
          </a:r>
          <a:r>
            <a:rPr lang="zh-CN" altLang="en-US">
              <a:solidFill>
                <a:schemeClr val="dk1"/>
              </a:solidFill>
            </a:rPr>
            <a:t>（</a:t>
          </a:r>
          <a:r>
            <a:rPr lang="zh-CN" altLang="en-US">
              <a:solidFill>
                <a:schemeClr val="dk1"/>
              </a:solidFill>
            </a:rPr>
            <a:t>红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橙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黄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蓝</a:t>
          </a:r>
          <a:r>
            <a:rPr lang="zh-CN" altLang="en-US">
              <a:solidFill>
                <a:schemeClr val="dk1"/>
              </a:solidFill>
            </a:rPr>
            <a:t>），</a:t>
          </a:r>
          <a:r>
            <a:rPr lang="zh-CN" altLang="en-US">
              <a:solidFill>
                <a:schemeClr val="dk1"/>
              </a:solidFill>
            </a:rPr>
            <a:t>由县级以上政府发布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触发分析研判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污染源管控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应急准备等措施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并根据事态调整或解除预警。</a:t>
          </a:r>
          <a:endParaRPr lang="zh-CN" altLang="en-US">
            <a:solidFill>
              <a:schemeClr val="dk1"/>
            </a:solidFill>
          </a:endParaRPr>
        </a:p>
      </dsp:txBody>
      <dsp:txXfrm rot="5400000">
        <a:off x="4469780" y="-1279386"/>
        <a:ext cx="2114519" cy="5201920"/>
      </dsp:txXfrm>
    </dsp:sp>
    <dsp:sp modelId="{96BE2B31-D87C-43E1-BE64-4C27B13F4AA4}">
      <dsp:nvSpPr>
        <dsp:cNvPr id="3" name="圆角矩形 2"/>
        <dsp:cNvSpPr/>
      </dsp:nvSpPr>
      <dsp:spPr bwMode="white">
        <a:xfrm>
          <a:off x="0" y="0"/>
          <a:ext cx="2926080" cy="2643149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91439" tIns="45719" rIns="91439" bIns="4571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3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监测与预警</a:t>
          </a:r>
          <a:endParaRPr lang="zh-CN" altLang="en-US" sz="2400">
            <a:solidFill>
              <a:srgbClr val="110CF2"/>
            </a:solidFill>
          </a:endParaRPr>
        </a:p>
      </dsp:txBody>
      <dsp:txXfrm>
        <a:off x="0" y="0"/>
        <a:ext cx="2926080" cy="2643149"/>
      </dsp:txXfrm>
    </dsp:sp>
    <dsp:sp modelId="{6EB2A58E-CA03-4F76-94B6-D8FE50231963}">
      <dsp:nvSpPr>
        <dsp:cNvPr id="6" name="同侧圆角矩形 5"/>
        <dsp:cNvSpPr/>
      </dsp:nvSpPr>
      <dsp:spPr bwMode="white">
        <a:xfrm rot="5400000">
          <a:off x="4469780" y="1495921"/>
          <a:ext cx="2114519" cy="5201920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49530" tIns="24765" rIns="49530" bIns="24765" anchor="ctr"/>
        <a:lstStyle>
          <a:lvl1pPr algn="l">
            <a:defRPr sz="1300"/>
          </a:lvl1pPr>
          <a:lvl2pPr marL="114300" indent="-114300" algn="l">
            <a:defRPr sz="1300"/>
          </a:lvl2pPr>
          <a:lvl3pPr marL="228600" indent="-114300" algn="l">
            <a:defRPr sz="1300"/>
          </a:lvl3pPr>
          <a:lvl4pPr marL="342900" indent="-114300" algn="l">
            <a:defRPr sz="1300"/>
          </a:lvl4pPr>
          <a:lvl5pPr marL="457200" indent="-114300" algn="l">
            <a:defRPr sz="1300"/>
          </a:lvl5pPr>
          <a:lvl6pPr marL="571500" indent="-114300" algn="l">
            <a:defRPr sz="1300"/>
          </a:lvl6pPr>
          <a:lvl7pPr marL="685800" indent="-114300" algn="l">
            <a:defRPr sz="1300"/>
          </a:lvl7pPr>
          <a:lvl8pPr marL="800100" indent="-114300" algn="l">
            <a:defRPr sz="1300"/>
          </a:lvl8pPr>
          <a:lvl9pPr marL="914400" indent="-114300" algn="l">
            <a:defRPr sz="1300"/>
          </a:lvl9pPr>
        </a:lstStyle>
        <a:p>
          <a:pPr lvl="1"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zh-CN" altLang="en-US">
              <a:solidFill>
                <a:schemeClr val="dk1"/>
              </a:solidFill>
            </a:rPr>
            <a:t>信息报告</a:t>
          </a:r>
          <a:r>
            <a:rPr lang="zh-CN" altLang="en-US">
              <a:solidFill>
                <a:schemeClr val="dk1"/>
              </a:solidFill>
            </a:rPr>
            <a:t>：</a:t>
          </a:r>
          <a:r>
            <a:rPr lang="zh-CN" altLang="en-US">
              <a:solidFill>
                <a:schemeClr val="dk1"/>
              </a:solidFill>
            </a:rPr>
            <a:t>按事件等级限时上报</a:t>
          </a:r>
          <a:r>
            <a:rPr lang="zh-CN" altLang="en-US">
              <a:solidFill>
                <a:schemeClr val="dk1"/>
              </a:solidFill>
            </a:rPr>
            <a:t>（</a:t>
          </a:r>
          <a:r>
            <a:rPr lang="zh-CN" altLang="en-US">
              <a:solidFill>
                <a:schemeClr val="dk1"/>
              </a:solidFill>
            </a:rPr>
            <a:t>特别重大事件</a:t>
          </a:r>
          <a:r>
            <a:rPr lang="en-US" altLang="zh-CN">
              <a:solidFill>
                <a:schemeClr val="dk1"/>
              </a:solidFill>
            </a:rPr>
            <a:t>2</a:t>
          </a:r>
          <a:r>
            <a:rPr lang="zh-CN" altLang="en-US">
              <a:solidFill>
                <a:schemeClr val="dk1"/>
              </a:solidFill>
            </a:rPr>
            <a:t>小时内上报</a:t>
          </a:r>
          <a:r>
            <a:rPr lang="zh-CN" altLang="en-US">
              <a:solidFill>
                <a:schemeClr val="dk1"/>
              </a:solidFill>
            </a:rPr>
            <a:t>），</a:t>
          </a:r>
          <a:r>
            <a:rPr lang="zh-CN" altLang="en-US">
              <a:solidFill>
                <a:schemeClr val="dk1"/>
              </a:solidFill>
            </a:rPr>
            <a:t>初报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续报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终报结合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跨区域污染需通报相邻政府</a:t>
          </a:r>
          <a:r>
            <a:rPr lang="zh-CN" altLang="en-US">
              <a:solidFill>
                <a:schemeClr val="dk1"/>
              </a:solidFill>
            </a:rPr>
            <a:t>。</a:t>
          </a:r>
          <a:endParaRPr lang="zh-CN" altLang="en-US">
            <a:solidFill>
              <a:schemeClr val="dk1"/>
            </a:solidFill>
          </a:endParaRPr>
        </a:p>
        <a:p>
          <a:pPr lvl="1"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zh-CN" altLang="en-US">
              <a:solidFill>
                <a:schemeClr val="dk1"/>
              </a:solidFill>
            </a:rPr>
            <a:t>应急响应</a:t>
          </a:r>
          <a:r>
            <a:rPr lang="zh-CN" altLang="en-US">
              <a:solidFill>
                <a:schemeClr val="dk1"/>
              </a:solidFill>
            </a:rPr>
            <a:t>：</a:t>
          </a:r>
          <a:r>
            <a:rPr lang="zh-CN" altLang="en-US">
              <a:solidFill>
                <a:schemeClr val="dk1"/>
              </a:solidFill>
            </a:rPr>
            <a:t>分</a:t>
          </a:r>
          <a:r>
            <a:rPr lang="en-US" altLang="en-US">
              <a:solidFill>
                <a:schemeClr val="dk1"/>
              </a:solidFill>
            </a:rPr>
            <a:t>Ⅰ</a:t>
          </a:r>
          <a:r>
            <a:rPr lang="en-US" altLang="zh-CN">
              <a:solidFill>
                <a:schemeClr val="dk1"/>
              </a:solidFill>
            </a:rPr>
            <a:t>—</a:t>
          </a:r>
          <a:r>
            <a:rPr lang="en-US" altLang="en-US">
              <a:solidFill>
                <a:schemeClr val="dk1"/>
              </a:solidFill>
            </a:rPr>
            <a:t>Ⅳ</a:t>
          </a:r>
          <a:r>
            <a:rPr lang="zh-CN" altLang="en-US">
              <a:solidFill>
                <a:schemeClr val="dk1"/>
              </a:solidFill>
            </a:rPr>
            <a:t>级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对应省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市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县级政府主导</a:t>
          </a:r>
          <a:r>
            <a:rPr lang="zh-CN" altLang="en-US">
              <a:solidFill>
                <a:schemeClr val="dk1"/>
              </a:solidFill>
            </a:rPr>
            <a:t>。</a:t>
          </a:r>
          <a:r>
            <a:rPr lang="zh-CN" altLang="en-US">
              <a:solidFill>
                <a:schemeClr val="dk1"/>
              </a:solidFill>
            </a:rPr>
            <a:t>响应措施包括拦蓄污水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切断污染源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疏散人员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应急监测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信息发布</a:t>
          </a:r>
          <a:r>
            <a:rPr lang="zh-CN" altLang="en-US">
              <a:solidFill>
                <a:schemeClr val="dk1"/>
              </a:solidFill>
            </a:rPr>
            <a:t>（</a:t>
          </a:r>
          <a:r>
            <a:rPr lang="en-US" altLang="zh-CN">
              <a:solidFill>
                <a:schemeClr val="dk1"/>
              </a:solidFill>
            </a:rPr>
            <a:t>24</a:t>
          </a:r>
          <a:r>
            <a:rPr lang="zh-CN" altLang="en-US">
              <a:solidFill>
                <a:schemeClr val="dk1"/>
              </a:solidFill>
            </a:rPr>
            <a:t>小时内官方通报</a:t>
          </a:r>
          <a:r>
            <a:rPr lang="zh-CN" altLang="en-US">
              <a:solidFill>
                <a:schemeClr val="dk1"/>
              </a:solidFill>
            </a:rPr>
            <a:t>）</a:t>
          </a:r>
          <a:r>
            <a:rPr lang="zh-CN" altLang="en-US">
              <a:solidFill>
                <a:schemeClr val="dk1"/>
              </a:solidFill>
            </a:rPr>
            <a:t>等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并针对不同污染类型</a:t>
          </a:r>
          <a:r>
            <a:rPr lang="zh-CN" altLang="en-US">
              <a:solidFill>
                <a:schemeClr val="dk1"/>
              </a:solidFill>
            </a:rPr>
            <a:t>（</a:t>
          </a:r>
          <a:r>
            <a:rPr lang="zh-CN" altLang="en-US">
              <a:solidFill>
                <a:schemeClr val="dk1"/>
              </a:solidFill>
            </a:rPr>
            <a:t>如危化品泄漏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农业面源污染</a:t>
          </a:r>
          <a:r>
            <a:rPr lang="zh-CN" altLang="en-US">
              <a:solidFill>
                <a:schemeClr val="dk1"/>
              </a:solidFill>
            </a:rPr>
            <a:t>）</a:t>
          </a:r>
          <a:r>
            <a:rPr lang="zh-CN" altLang="en-US">
              <a:solidFill>
                <a:schemeClr val="dk1"/>
              </a:solidFill>
            </a:rPr>
            <a:t>制定专项处置方案</a:t>
          </a:r>
          <a:r>
            <a:rPr lang="zh-CN" altLang="en-US">
              <a:solidFill>
                <a:schemeClr val="dk1"/>
              </a:solidFill>
            </a:rPr>
            <a:t>。</a:t>
          </a:r>
          <a:endParaRPr lang="zh-CN" altLang="en-US">
            <a:solidFill>
              <a:schemeClr val="dk1"/>
            </a:solidFill>
          </a:endParaRPr>
        </a:p>
      </dsp:txBody>
      <dsp:txXfrm rot="5400000">
        <a:off x="4469780" y="1495921"/>
        <a:ext cx="2114519" cy="5201920"/>
      </dsp:txXfrm>
    </dsp:sp>
    <dsp:sp modelId="{EBD335B5-8308-49CB-9630-99D852747B1F}">
      <dsp:nvSpPr>
        <dsp:cNvPr id="5" name="圆角矩形 4"/>
        <dsp:cNvSpPr/>
      </dsp:nvSpPr>
      <dsp:spPr bwMode="white">
        <a:xfrm>
          <a:off x="0" y="2775306"/>
          <a:ext cx="2926080" cy="2643149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91439" tIns="45719" rIns="91439" bIns="4571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400">
              <a:solidFill>
                <a:srgbClr val="110CF2"/>
              </a:solidFill>
            </a:rPr>
            <a:t>4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应急处置流程</a:t>
          </a:r>
          <a:endParaRPr lang="zh-CN" altLang="en-US" sz="2400">
            <a:solidFill>
              <a:srgbClr val="110CF2"/>
            </a:solidFill>
          </a:endParaRPr>
        </a:p>
      </dsp:txBody>
      <dsp:txXfrm>
        <a:off x="0" y="2775306"/>
        <a:ext cx="2926080" cy="26431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5418455"/>
        <a:chOff x="0" y="0"/>
        <a:chExt cx="8128000" cy="5418455"/>
      </a:xfrm>
    </dsp:grpSpPr>
    <dsp:sp modelId="{DD9406C3-FC80-4468-A55B-122D744D43F0}">
      <dsp:nvSpPr>
        <dsp:cNvPr id="4" name="同侧圆角矩形 3"/>
        <dsp:cNvSpPr/>
      </dsp:nvSpPr>
      <dsp:spPr bwMode="white">
        <a:xfrm rot="5400000">
          <a:off x="4827885" y="-1727016"/>
          <a:ext cx="1398311" cy="5201920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64769" tIns="32384" rIns="64769" bIns="32384" anchor="ctr"/>
        <a:lstStyle>
          <a:lvl1pPr algn="l">
            <a:defRPr sz="1700"/>
          </a:lvl1pPr>
          <a:lvl2pPr marL="171450" indent="-171450" algn="l">
            <a:defRPr sz="1700"/>
          </a:lvl2pPr>
          <a:lvl3pPr marL="342900" indent="-171450" algn="l">
            <a:defRPr sz="1700"/>
          </a:lvl3pPr>
          <a:lvl4pPr marL="514350" indent="-171450" algn="l">
            <a:defRPr sz="1700"/>
          </a:lvl4pPr>
          <a:lvl5pPr marL="685800" indent="-171450" algn="l">
            <a:defRPr sz="1700"/>
          </a:lvl5pPr>
          <a:lvl6pPr marL="857250" indent="-171450" algn="l">
            <a:defRPr sz="1700"/>
          </a:lvl6pPr>
          <a:lvl7pPr marL="1028700" indent="-171450" algn="l">
            <a:defRPr sz="1700"/>
          </a:lvl7pPr>
          <a:lvl8pPr marL="1200150" indent="-171450" algn="l">
            <a:defRPr sz="1700"/>
          </a:lvl8pPr>
          <a:lvl9pPr marL="1371600" indent="-171450" algn="l">
            <a:defRPr sz="1700"/>
          </a:lvl9pPr>
        </a:lstStyle>
        <a:p>
          <a:pPr lvl="1"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zh-CN" altLang="en-US">
              <a:solidFill>
                <a:schemeClr val="dk1"/>
              </a:solidFill>
            </a:rPr>
            <a:t>包括污染损害评估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责任调查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善后赔偿及生态修复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总结应急处置经验</a:t>
          </a:r>
          <a:r>
            <a:rPr lang="zh-CN" altLang="en-US">
              <a:solidFill>
                <a:schemeClr val="dk1"/>
              </a:solidFill>
            </a:rPr>
            <a:t>。</a:t>
          </a:r>
          <a:endParaRPr lang="zh-CN" altLang="en-US">
            <a:solidFill>
              <a:schemeClr val="dk1"/>
            </a:solidFill>
          </a:endParaRPr>
        </a:p>
      </dsp:txBody>
      <dsp:txXfrm rot="5400000">
        <a:off x="4827885" y="-1727016"/>
        <a:ext cx="1398311" cy="5201920"/>
      </dsp:txXfrm>
    </dsp:sp>
    <dsp:sp modelId="{96BE2B31-D87C-43E1-BE64-4C27B13F4AA4}">
      <dsp:nvSpPr>
        <dsp:cNvPr id="3" name="圆角矩形 2"/>
        <dsp:cNvSpPr/>
      </dsp:nvSpPr>
      <dsp:spPr bwMode="white">
        <a:xfrm>
          <a:off x="0" y="0"/>
          <a:ext cx="2926080" cy="1747889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91439" tIns="45719" rIns="91439" bIns="4571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400">
              <a:solidFill>
                <a:srgbClr val="110CF2"/>
              </a:solidFill>
            </a:rPr>
            <a:t>5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后期工作</a:t>
          </a:r>
          <a:endParaRPr lang="zh-CN" altLang="en-US" sz="2400">
            <a:solidFill>
              <a:srgbClr val="110CF2"/>
            </a:solidFill>
          </a:endParaRPr>
        </a:p>
      </dsp:txBody>
      <dsp:txXfrm>
        <a:off x="0" y="0"/>
        <a:ext cx="2926080" cy="1747889"/>
      </dsp:txXfrm>
    </dsp:sp>
    <dsp:sp modelId="{6EB2A58E-CA03-4F76-94B6-D8FE50231963}">
      <dsp:nvSpPr>
        <dsp:cNvPr id="6" name="同侧圆角矩形 5"/>
        <dsp:cNvSpPr/>
      </dsp:nvSpPr>
      <dsp:spPr bwMode="white">
        <a:xfrm rot="5400000">
          <a:off x="4827885" y="108268"/>
          <a:ext cx="1398311" cy="5201920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64769" tIns="32384" rIns="64769" bIns="32384" anchor="ctr"/>
        <a:lstStyle>
          <a:lvl1pPr algn="l">
            <a:defRPr sz="1700"/>
          </a:lvl1pPr>
          <a:lvl2pPr marL="171450" indent="-171450" algn="l">
            <a:defRPr sz="1700"/>
          </a:lvl2pPr>
          <a:lvl3pPr marL="342900" indent="-171450" algn="l">
            <a:defRPr sz="1700"/>
          </a:lvl3pPr>
          <a:lvl4pPr marL="514350" indent="-171450" algn="l">
            <a:defRPr sz="1700"/>
          </a:lvl4pPr>
          <a:lvl5pPr marL="685800" indent="-171450" algn="l">
            <a:defRPr sz="1700"/>
          </a:lvl5pPr>
          <a:lvl6pPr marL="857250" indent="-171450" algn="l">
            <a:defRPr sz="1700"/>
          </a:lvl6pPr>
          <a:lvl7pPr marL="1028700" indent="-171450" algn="l">
            <a:defRPr sz="1700"/>
          </a:lvl7pPr>
          <a:lvl8pPr marL="1200150" indent="-171450" algn="l">
            <a:defRPr sz="1700"/>
          </a:lvl8pPr>
          <a:lvl9pPr marL="1371600" indent="-171450" algn="l">
            <a:defRPr sz="1700"/>
          </a:lvl9pPr>
        </a:lstStyle>
        <a:p>
          <a:pPr lvl="1"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zh-CN" altLang="en-US">
              <a:solidFill>
                <a:schemeClr val="dk1"/>
              </a:solidFill>
            </a:rPr>
            <a:t>涵盖队伍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物资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通信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交通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治安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技术等八大保障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强调资金由责任方承担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政府兜底。</a:t>
          </a:r>
          <a:endParaRPr lang="zh-CN" altLang="en-US">
            <a:solidFill>
              <a:schemeClr val="dk1"/>
            </a:solidFill>
          </a:endParaRPr>
        </a:p>
      </dsp:txBody>
      <dsp:txXfrm rot="5400000">
        <a:off x="4827885" y="108268"/>
        <a:ext cx="1398311" cy="5201920"/>
      </dsp:txXfrm>
    </dsp:sp>
    <dsp:sp modelId="{EBD335B5-8308-49CB-9630-99D852747B1F}">
      <dsp:nvSpPr>
        <dsp:cNvPr id="5" name="圆角矩形 4"/>
        <dsp:cNvSpPr/>
      </dsp:nvSpPr>
      <dsp:spPr bwMode="white">
        <a:xfrm>
          <a:off x="0" y="1835283"/>
          <a:ext cx="2926080" cy="1747889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91439" tIns="45719" rIns="91439" bIns="4571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400">
              <a:solidFill>
                <a:srgbClr val="110CF2"/>
              </a:solidFill>
            </a:rPr>
            <a:t>6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保障机制</a:t>
          </a:r>
          <a:endParaRPr lang="zh-CN" altLang="en-US" sz="2400">
            <a:solidFill>
              <a:srgbClr val="110CF2"/>
            </a:solidFill>
          </a:endParaRPr>
        </a:p>
      </dsp:txBody>
      <dsp:txXfrm>
        <a:off x="0" y="1835283"/>
        <a:ext cx="2926080" cy="1747889"/>
      </dsp:txXfrm>
    </dsp:sp>
    <dsp:sp modelId="{64028F0D-BE57-4642-92F7-303D4E45C524}">
      <dsp:nvSpPr>
        <dsp:cNvPr id="8" name="同侧圆角矩形 7"/>
        <dsp:cNvSpPr/>
      </dsp:nvSpPr>
      <dsp:spPr bwMode="white">
        <a:xfrm rot="5400000">
          <a:off x="4827885" y="1943551"/>
          <a:ext cx="1398311" cy="5201920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64769" tIns="32384" rIns="64769" bIns="32384" anchor="ctr"/>
        <a:lstStyle>
          <a:lvl1pPr algn="l">
            <a:defRPr sz="1700"/>
          </a:lvl1pPr>
          <a:lvl2pPr marL="171450" indent="-171450" algn="l">
            <a:defRPr sz="1700"/>
          </a:lvl2pPr>
          <a:lvl3pPr marL="342900" indent="-171450" algn="l">
            <a:defRPr sz="1700"/>
          </a:lvl3pPr>
          <a:lvl4pPr marL="514350" indent="-171450" algn="l">
            <a:defRPr sz="1700"/>
          </a:lvl4pPr>
          <a:lvl5pPr marL="685800" indent="-171450" algn="l">
            <a:defRPr sz="1700"/>
          </a:lvl5pPr>
          <a:lvl6pPr marL="857250" indent="-171450" algn="l">
            <a:defRPr sz="1700"/>
          </a:lvl6pPr>
          <a:lvl7pPr marL="1028700" indent="-171450" algn="l">
            <a:defRPr sz="1700"/>
          </a:lvl7pPr>
          <a:lvl8pPr marL="1200150" indent="-171450" algn="l">
            <a:defRPr sz="1700"/>
          </a:lvl8pPr>
          <a:lvl9pPr marL="1371600" indent="-171450" algn="l">
            <a:defRPr sz="1700"/>
          </a:lvl9pPr>
        </a:lstStyle>
        <a:p>
          <a:pPr lvl="1"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zh-CN" altLang="en-US">
              <a:solidFill>
                <a:schemeClr val="dk1"/>
              </a:solidFill>
            </a:rPr>
            <a:t>表彰贡献突出者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严惩瞒报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失职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挪用应急资源等行为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依法追责</a:t>
          </a:r>
          <a:r>
            <a:rPr lang="zh-CN" altLang="en-US">
              <a:solidFill>
                <a:schemeClr val="dk1"/>
              </a:solidFill>
            </a:rPr>
            <a:t>。</a:t>
          </a:r>
          <a:r>
            <a:rPr lang="zh-CN" altLang="en-US">
              <a:solidFill>
                <a:schemeClr val="dk1"/>
              </a:solidFill>
            </a:rPr>
            <a:t>本预案自发布之日起实施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强调定期演练与修订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确保干渠水质安全与社会稳定。</a:t>
          </a:r>
          <a:endParaRPr lang="zh-CN" altLang="en-US">
            <a:solidFill>
              <a:schemeClr val="dk1"/>
            </a:solidFill>
          </a:endParaRPr>
        </a:p>
      </dsp:txBody>
      <dsp:txXfrm rot="5400000">
        <a:off x="4827885" y="1943551"/>
        <a:ext cx="1398311" cy="5201920"/>
      </dsp:txXfrm>
    </dsp:sp>
    <dsp:sp modelId="{B093CE78-670B-40EB-95CF-315E334D550F}">
      <dsp:nvSpPr>
        <dsp:cNvPr id="7" name="圆角矩形 6"/>
        <dsp:cNvSpPr/>
      </dsp:nvSpPr>
      <dsp:spPr bwMode="white">
        <a:xfrm>
          <a:off x="0" y="3670566"/>
          <a:ext cx="2926080" cy="1747889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91439" tIns="45719" rIns="91439" bIns="4571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400">
              <a:solidFill>
                <a:srgbClr val="110CF2"/>
              </a:solidFill>
            </a:rPr>
            <a:t>7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en-US" altLang="zh-CN" sz="2400">
              <a:solidFill>
                <a:srgbClr val="110CF2"/>
              </a:solidFill>
            </a:rPr>
            <a:t> </a:t>
          </a:r>
          <a:r>
            <a:rPr lang="zh-CN" altLang="en-US" sz="2400">
              <a:solidFill>
                <a:srgbClr val="110CF2"/>
              </a:solidFill>
            </a:rPr>
            <a:t>奖惩机制</a:t>
          </a:r>
          <a:endParaRPr lang="zh-CN" altLang="en-US" sz="2400">
            <a:solidFill>
              <a:srgbClr val="110CF2"/>
            </a:solidFill>
          </a:endParaRPr>
        </a:p>
      </dsp:txBody>
      <dsp:txXfrm>
        <a:off x="0" y="3670566"/>
        <a:ext cx="2926080" cy="17478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type="rect" r:blip="" rot="270">
                  <dgm:adjLst/>
                </dgm:shape>
              </dgm:if>
              <dgm:else name="Name11">
                <dgm:shape xmlns:r="http://schemas.openxmlformats.org/officeDocument/2006/relationships" type="rect" r:blip="" rot="90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midR"/>
                        <dgm:param type="endPts" val="midL"/>
                      </dgm:alg>
                    </dgm:if>
                    <dgm:else name="Name18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midL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buFont typeface="Arial" panose="020B0604020202020204" pitchFamily="34" charset="0"/>
              <a:buNone/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buFont typeface="Arial" panose="020B0604020202020204" pitchFamily="34" charset="0"/>
              <a:buNone/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FAA447D3-DF98-43F4-8673-41E3698AD65D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buFont typeface="Arial" panose="020B0604020202020204" pitchFamily="34" charset="0"/>
              <a:buNone/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zh-CN" altLang="en-US" sz="3200" b="0" i="0" u="none" strike="noStrike" kern="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1.jpe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buFontTx/>
              <a:buNone/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buFontTx/>
              <a:buNone/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49.xml"/><Relationship Id="rId8" Type="http://schemas.openxmlformats.org/officeDocument/2006/relationships/tags" Target="../tags/tag48.xml"/><Relationship Id="rId7" Type="http://schemas.openxmlformats.org/officeDocument/2006/relationships/tags" Target="../tags/tag47.xml"/><Relationship Id="rId6" Type="http://schemas.openxmlformats.org/officeDocument/2006/relationships/tags" Target="../tags/tag46.xml"/><Relationship Id="rId5" Type="http://schemas.openxmlformats.org/officeDocument/2006/relationships/tags" Target="../tags/tag45.xml"/><Relationship Id="rId4" Type="http://schemas.openxmlformats.org/officeDocument/2006/relationships/tags" Target="../tags/tag44.xml"/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0" Type="http://schemas.openxmlformats.org/officeDocument/2006/relationships/slideLayout" Target="../slideLayouts/slideLayout6.xml"/><Relationship Id="rId1" Type="http://schemas.openxmlformats.org/officeDocument/2006/relationships/tags" Target="../tags/tag41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0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8.xml"/><Relationship Id="rId8" Type="http://schemas.openxmlformats.org/officeDocument/2006/relationships/tags" Target="../tags/tag17.xml"/><Relationship Id="rId7" Type="http://schemas.openxmlformats.org/officeDocument/2006/relationships/tags" Target="../tags/tag16.xml"/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0" Type="http://schemas.openxmlformats.org/officeDocument/2006/relationships/slideLayout" Target="../slideLayouts/slideLayout6.xml"/><Relationship Id="rId1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27.xml"/><Relationship Id="rId8" Type="http://schemas.openxmlformats.org/officeDocument/2006/relationships/tags" Target="../tags/tag26.xml"/><Relationship Id="rId7" Type="http://schemas.openxmlformats.org/officeDocument/2006/relationships/tags" Target="../tags/tag25.xml"/><Relationship Id="rId6" Type="http://schemas.openxmlformats.org/officeDocument/2006/relationships/tags" Target="../tags/tag24.xml"/><Relationship Id="rId5" Type="http://schemas.openxmlformats.org/officeDocument/2006/relationships/tags" Target="../tags/tag23.xml"/><Relationship Id="rId4" Type="http://schemas.openxmlformats.org/officeDocument/2006/relationships/tags" Target="../tags/tag22.xml"/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0" Type="http://schemas.openxmlformats.org/officeDocument/2006/relationships/slideLayout" Target="../slideLayouts/slideLayout6.xml"/><Relationship Id="rId1" Type="http://schemas.openxmlformats.org/officeDocument/2006/relationships/tags" Target="../tags/tag19.xml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6.xml"/><Relationship Id="rId6" Type="http://schemas.openxmlformats.org/officeDocument/2006/relationships/tags" Target="../tags/tag28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6.xml"/><Relationship Id="rId6" Type="http://schemas.openxmlformats.org/officeDocument/2006/relationships/tags" Target="../tags/tag29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6.xml"/><Relationship Id="rId6" Type="http://schemas.openxmlformats.org/officeDocument/2006/relationships/tags" Target="../tags/tag30.xml"/><Relationship Id="rId5" Type="http://schemas.microsoft.com/office/2007/relationships/diagramDrawing" Target="../diagrams/drawing3.xml"/><Relationship Id="rId4" Type="http://schemas.openxmlformats.org/officeDocument/2006/relationships/diagramColors" Target="../diagrams/colors3.xml"/><Relationship Id="rId3" Type="http://schemas.openxmlformats.org/officeDocument/2006/relationships/diagramQuickStyle" Target="../diagrams/quickStyle3.xml"/><Relationship Id="rId2" Type="http://schemas.openxmlformats.org/officeDocument/2006/relationships/diagramLayout" Target="../diagrams/layout3.xml"/><Relationship Id="rId1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6.xml"/><Relationship Id="rId6" Type="http://schemas.openxmlformats.org/officeDocument/2006/relationships/tags" Target="../tags/tag31.xml"/><Relationship Id="rId5" Type="http://schemas.microsoft.com/office/2007/relationships/diagramDrawing" Target="../diagrams/drawing4.xml"/><Relationship Id="rId4" Type="http://schemas.openxmlformats.org/officeDocument/2006/relationships/diagramColors" Target="../diagrams/colors4.xml"/><Relationship Id="rId3" Type="http://schemas.openxmlformats.org/officeDocument/2006/relationships/diagramQuickStyle" Target="../diagrams/quickStyle4.xml"/><Relationship Id="rId2" Type="http://schemas.openxmlformats.org/officeDocument/2006/relationships/diagramLayout" Target="../diagrams/layout4.xml"/><Relationship Id="rId1" Type="http://schemas.openxmlformats.org/officeDocument/2006/relationships/diagramData" Target="../diagrams/data4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40.xml"/><Relationship Id="rId8" Type="http://schemas.openxmlformats.org/officeDocument/2006/relationships/tags" Target="../tags/tag39.xml"/><Relationship Id="rId7" Type="http://schemas.openxmlformats.org/officeDocument/2006/relationships/tags" Target="../tags/tag38.xml"/><Relationship Id="rId6" Type="http://schemas.openxmlformats.org/officeDocument/2006/relationships/tags" Target="../tags/tag37.xml"/><Relationship Id="rId5" Type="http://schemas.openxmlformats.org/officeDocument/2006/relationships/tags" Target="../tags/tag36.xml"/><Relationship Id="rId4" Type="http://schemas.openxmlformats.org/officeDocument/2006/relationships/tags" Target="../tags/tag35.xml"/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0" Type="http://schemas.openxmlformats.org/officeDocument/2006/relationships/slideLayout" Target="../slideLayouts/slideLayout6.xml"/><Relationship Id="rId1" Type="http://schemas.openxmlformats.org/officeDocument/2006/relationships/tags" Target="../tags/tag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787400" y="1806575"/>
            <a:ext cx="7302500" cy="2332990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ctr" defTabSz="266700">
              <a:lnSpc>
                <a:spcPct val="150000"/>
              </a:lnSpc>
              <a:spcBef>
                <a:spcPts val="100"/>
              </a:spcBef>
              <a:spcAft>
                <a:spcPct val="0"/>
              </a:spcAft>
            </a:pPr>
            <a:r>
              <a:rPr lang="zh-CN" altLang="en-US" sz="3200">
                <a:latin typeface="Times New Roman" panose="02020603050405020304"/>
                <a:ea typeface="宋体" panose="02010600030101010101" pitchFamily="2" charset="-122"/>
              </a:rPr>
              <a:t>《南水北调中线工程总干渠（淅川段）</a:t>
            </a:r>
            <a:endParaRPr lang="zh-CN" altLang="en-US" sz="3200">
              <a:latin typeface="Times New Roman" panose="02020603050405020304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150000"/>
              </a:lnSpc>
              <a:spcBef>
                <a:spcPts val="100"/>
              </a:spcBef>
              <a:spcAft>
                <a:spcPct val="0"/>
              </a:spcAft>
            </a:pPr>
            <a:r>
              <a:rPr lang="zh-CN" altLang="en-US" sz="3200">
                <a:latin typeface="Times New Roman" panose="02020603050405020304"/>
                <a:ea typeface="宋体" panose="02010600030101010101" pitchFamily="2" charset="-122"/>
              </a:rPr>
              <a:t>突发水污染事件专项应急预案》</a:t>
            </a:r>
            <a:endParaRPr lang="zh-CN" altLang="en-US" sz="3200">
              <a:latin typeface="Times New Roman" panose="02020603050405020304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150000"/>
              </a:lnSpc>
              <a:spcBef>
                <a:spcPts val="100"/>
              </a:spcBef>
              <a:spcAft>
                <a:spcPct val="0"/>
              </a:spcAft>
            </a:pPr>
            <a:r>
              <a:rPr lang="zh-CN" altLang="en-US" sz="3200">
                <a:latin typeface="Times New Roman" panose="02020603050405020304"/>
                <a:ea typeface="宋体" panose="02010600030101010101" pitchFamily="2" charset="-122"/>
              </a:rPr>
              <a:t>政策解读</a:t>
            </a:r>
            <a:endParaRPr lang="zh-CN" altLang="en-US" sz="3200">
              <a:latin typeface="Times New Roman" panose="020206030504050203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装饰 1"/>
          <p:cNvSpPr/>
          <p:nvPr>
            <p:custDataLst>
              <p:tags r:id="rId1"/>
            </p:custDataLst>
          </p:nvPr>
        </p:nvSpPr>
        <p:spPr>
          <a:xfrm>
            <a:off x="800107" y="1543055"/>
            <a:ext cx="7543861" cy="3771930"/>
          </a:xfrm>
          <a:prstGeom prst="rect">
            <a:avLst/>
          </a:pr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1" lang="zh-CN" altLang="en-US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  <p:cxnSp>
        <p:nvCxnSpPr>
          <p:cNvPr id="9" name="装饰 2"/>
          <p:cNvCxnSpPr/>
          <p:nvPr>
            <p:custDataLst>
              <p:tags r:id="rId2"/>
            </p:custDataLst>
          </p:nvPr>
        </p:nvCxnSpPr>
        <p:spPr>
          <a:xfrm>
            <a:off x="4800638" y="2457463"/>
            <a:ext cx="0" cy="2028825"/>
          </a:xfrm>
          <a:prstGeom prst="line">
            <a:avLst/>
          </a:prstGeom>
          <a:ln w="1270">
            <a:solidFill>
              <a:schemeClr val="lt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任意多边形: 形状 13"/>
          <p:cNvSpPr>
            <a:spLocks noChangeAspect="1"/>
          </p:cNvSpPr>
          <p:nvPr>
            <p:custDataLst>
              <p:tags r:id="rId3"/>
            </p:custDataLst>
          </p:nvPr>
        </p:nvSpPr>
        <p:spPr>
          <a:xfrm rot="10800000">
            <a:off x="4017645" y="4457700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任意多边形: 形状 14"/>
          <p:cNvSpPr>
            <a:spLocks noChangeAspect="1"/>
          </p:cNvSpPr>
          <p:nvPr>
            <p:custDataLst>
              <p:tags r:id="rId4"/>
            </p:custDataLst>
          </p:nvPr>
        </p:nvSpPr>
        <p:spPr>
          <a:xfrm rot="10800000">
            <a:off x="3737610" y="4457700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任意多边形: 形状 13"/>
          <p:cNvSpPr>
            <a:spLocks noChangeAspect="1"/>
          </p:cNvSpPr>
          <p:nvPr>
            <p:custDataLst>
              <p:tags r:id="rId5"/>
            </p:custDataLst>
          </p:nvPr>
        </p:nvSpPr>
        <p:spPr>
          <a:xfrm rot="10800000" flipH="1" flipV="1">
            <a:off x="1396841" y="1970723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14"/>
          <p:cNvSpPr>
            <a:spLocks noChangeAspect="1"/>
          </p:cNvSpPr>
          <p:nvPr>
            <p:custDataLst>
              <p:tags r:id="rId6"/>
            </p:custDataLst>
          </p:nvPr>
        </p:nvSpPr>
        <p:spPr>
          <a:xfrm rot="10800000" flipH="1" flipV="1">
            <a:off x="1676876" y="1970723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1" name="文本框 30"/>
          <p:cNvSpPr txBox="1"/>
          <p:nvPr>
            <p:custDataLst>
              <p:tags r:id="rId7"/>
            </p:custDataLst>
          </p:nvPr>
        </p:nvSpPr>
        <p:spPr>
          <a:xfrm>
            <a:off x="5372576" y="1970723"/>
            <a:ext cx="2513648" cy="2915603"/>
          </a:xfrm>
          <a:prstGeom prst="rect">
            <a:avLst/>
          </a:prstGeom>
          <a:noFill/>
        </p:spPr>
        <p:txBody>
          <a:bodyPr wrap="square" rtlCol="0" anchor="ctr" anchorCtr="0">
            <a:normAutofit lnSpcReduction="20000"/>
          </a:bodyPr>
          <a:lstStyle/>
          <a:p>
            <a:pPr indent="0" algn="just" fontAlgn="auto">
              <a:lnSpc>
                <a:spcPct val="150000"/>
              </a:lnSpc>
              <a:spcAft>
                <a:spcPts val="1200"/>
              </a:spcAft>
            </a:pPr>
            <a:r>
              <a:rPr lang="zh-CN" altLang="en-US" sz="1500"/>
              <a:t>解读机关：南阳市生态环境局淅川分局</a:t>
            </a:r>
            <a:endParaRPr lang="zh-CN" altLang="en-US" sz="1500"/>
          </a:p>
          <a:p>
            <a:pPr indent="0" algn="just" fontAlgn="auto">
              <a:lnSpc>
                <a:spcPct val="150000"/>
              </a:lnSpc>
              <a:spcAft>
                <a:spcPts val="1200"/>
              </a:spcAft>
            </a:pPr>
            <a:r>
              <a:rPr lang="zh-CN" altLang="en-US" sz="1500"/>
              <a:t>解读人：南阳市生态环境局淅川分局应急中心</a:t>
            </a:r>
            <a:endParaRPr lang="zh-CN" altLang="en-US" sz="1500"/>
          </a:p>
          <a:p>
            <a:pPr indent="0" algn="just" fontAlgn="auto">
              <a:lnSpc>
                <a:spcPct val="150000"/>
              </a:lnSpc>
              <a:spcAft>
                <a:spcPts val="1200"/>
              </a:spcAft>
            </a:pPr>
            <a:r>
              <a:rPr lang="zh-CN" altLang="en-US" sz="1500"/>
              <a:t>联系方式：</a:t>
            </a:r>
            <a:r>
              <a:rPr lang="en-US" altLang="zh-CN" sz="1500"/>
              <a:t>0377-69212103</a:t>
            </a:r>
            <a:endParaRPr lang="en-US" altLang="zh-CN" sz="1500"/>
          </a:p>
        </p:txBody>
      </p:sp>
      <p:sp>
        <p:nvSpPr>
          <p:cNvPr id="3" name="标题 2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1397318" y="2540794"/>
            <a:ext cx="2831306" cy="1772603"/>
          </a:xfrm>
        </p:spPr>
        <p:txBody>
          <a:bodyPr/>
          <a:lstStyle/>
          <a:p>
            <a:r>
              <a:rPr lang="zh-CN" altLang="en-US" sz="3300"/>
              <a:t>六、解读机关及联系方式</a:t>
            </a:r>
            <a:endParaRPr lang="zh-CN" altLang="en-US" sz="3300"/>
          </a:p>
        </p:txBody>
      </p:sp>
    </p:spTree>
    <p:custDataLst>
      <p:tags r:id="rId9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装饰 1"/>
          <p:cNvSpPr/>
          <p:nvPr>
            <p:custDataLst>
              <p:tags r:id="rId1"/>
            </p:custDataLst>
          </p:nvPr>
        </p:nvSpPr>
        <p:spPr>
          <a:xfrm>
            <a:off x="800107" y="1543055"/>
            <a:ext cx="7543861" cy="3771930"/>
          </a:xfrm>
          <a:prstGeom prst="rect">
            <a:avLst/>
          </a:pr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1" lang="zh-CN" altLang="en-US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  <p:cxnSp>
        <p:nvCxnSpPr>
          <p:cNvPr id="9" name="装饰 2"/>
          <p:cNvCxnSpPr/>
          <p:nvPr>
            <p:custDataLst>
              <p:tags r:id="rId2"/>
            </p:custDataLst>
          </p:nvPr>
        </p:nvCxnSpPr>
        <p:spPr>
          <a:xfrm>
            <a:off x="4800638" y="2457463"/>
            <a:ext cx="0" cy="2028825"/>
          </a:xfrm>
          <a:prstGeom prst="line">
            <a:avLst/>
          </a:prstGeom>
          <a:ln w="1270">
            <a:solidFill>
              <a:schemeClr val="lt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任意多边形: 形状 13"/>
          <p:cNvSpPr>
            <a:spLocks noChangeAspect="1"/>
          </p:cNvSpPr>
          <p:nvPr>
            <p:custDataLst>
              <p:tags r:id="rId3"/>
            </p:custDataLst>
          </p:nvPr>
        </p:nvSpPr>
        <p:spPr>
          <a:xfrm rot="10800000">
            <a:off x="4017645" y="4457700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任意多边形: 形状 14"/>
          <p:cNvSpPr>
            <a:spLocks noChangeAspect="1"/>
          </p:cNvSpPr>
          <p:nvPr>
            <p:custDataLst>
              <p:tags r:id="rId4"/>
            </p:custDataLst>
          </p:nvPr>
        </p:nvSpPr>
        <p:spPr>
          <a:xfrm rot="10800000">
            <a:off x="3737610" y="4457700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任意多边形: 形状 13"/>
          <p:cNvSpPr>
            <a:spLocks noChangeAspect="1"/>
          </p:cNvSpPr>
          <p:nvPr>
            <p:custDataLst>
              <p:tags r:id="rId5"/>
            </p:custDataLst>
          </p:nvPr>
        </p:nvSpPr>
        <p:spPr>
          <a:xfrm rot="10800000" flipH="1" flipV="1">
            <a:off x="1396841" y="1970723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14"/>
          <p:cNvSpPr>
            <a:spLocks noChangeAspect="1"/>
          </p:cNvSpPr>
          <p:nvPr>
            <p:custDataLst>
              <p:tags r:id="rId6"/>
            </p:custDataLst>
          </p:nvPr>
        </p:nvSpPr>
        <p:spPr>
          <a:xfrm rot="10800000" flipH="1" flipV="1">
            <a:off x="1676876" y="1970723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1" name="文本框 30"/>
          <p:cNvSpPr txBox="1"/>
          <p:nvPr>
            <p:custDataLst>
              <p:tags r:id="rId7"/>
            </p:custDataLst>
          </p:nvPr>
        </p:nvSpPr>
        <p:spPr>
          <a:xfrm>
            <a:off x="5004435" y="1753235"/>
            <a:ext cx="3132455" cy="3375660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lstStyle/>
          <a:p>
            <a:pPr indent="457200" algn="just" fontAlgn="auto">
              <a:lnSpc>
                <a:spcPct val="150000"/>
              </a:lnSpc>
              <a:spcAft>
                <a:spcPts val="1200"/>
              </a:spcAft>
            </a:pPr>
            <a:r>
              <a:rPr lang="zh-CN" altLang="en-US" sz="1500"/>
              <a:t>有效防范和处置南水北调中线工程总干渠（淅川段）两侧饮用水水源保护区突发水环境污染事件，建立健全预防、预警、应急处置工作机制和环境安全防控体系，有效实施应急措施和救援工作，控制、减少水环境污染风险，确保</a:t>
            </a:r>
            <a:r>
              <a:rPr lang="en-US" altLang="zh-CN" sz="1500"/>
              <a:t>“</a:t>
            </a:r>
            <a:r>
              <a:rPr lang="zh-CN" altLang="en-US" sz="1500"/>
              <a:t>一泓清水永续北上</a:t>
            </a:r>
            <a:r>
              <a:rPr lang="en-US" altLang="zh-CN" sz="1500"/>
              <a:t>”</a:t>
            </a:r>
            <a:r>
              <a:rPr lang="zh-CN" altLang="en-US" sz="1500"/>
              <a:t>，维护社会和谐稳定。</a:t>
            </a:r>
            <a:endParaRPr lang="zh-CN" altLang="en-US" sz="1500"/>
          </a:p>
        </p:txBody>
      </p:sp>
      <p:sp>
        <p:nvSpPr>
          <p:cNvPr id="3" name="标题 2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1397318" y="2540794"/>
            <a:ext cx="2831306" cy="1772603"/>
          </a:xfrm>
        </p:spPr>
        <p:txBody>
          <a:bodyPr/>
          <a:lstStyle/>
          <a:p>
            <a:r>
              <a:rPr lang="zh-CN" altLang="en-US" sz="3300"/>
              <a:t>一、制定背景</a:t>
            </a:r>
            <a:endParaRPr lang="zh-CN" altLang="en-US" sz="3300"/>
          </a:p>
        </p:txBody>
      </p:sp>
    </p:spTree>
    <p:custDataLst>
      <p:tags r:id="rId9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装饰 1"/>
          <p:cNvSpPr/>
          <p:nvPr>
            <p:custDataLst>
              <p:tags r:id="rId1"/>
            </p:custDataLst>
          </p:nvPr>
        </p:nvSpPr>
        <p:spPr>
          <a:xfrm>
            <a:off x="182245" y="816610"/>
            <a:ext cx="8620760" cy="5225415"/>
          </a:xfrm>
          <a:prstGeom prst="rect">
            <a:avLst/>
          </a:pr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1" lang="zh-CN" altLang="en-US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  <p:cxnSp>
        <p:nvCxnSpPr>
          <p:cNvPr id="9" name="装饰 2"/>
          <p:cNvCxnSpPr/>
          <p:nvPr>
            <p:custDataLst>
              <p:tags r:id="rId2"/>
            </p:custDataLst>
          </p:nvPr>
        </p:nvCxnSpPr>
        <p:spPr>
          <a:xfrm>
            <a:off x="4800638" y="2457463"/>
            <a:ext cx="0" cy="2028825"/>
          </a:xfrm>
          <a:prstGeom prst="line">
            <a:avLst/>
          </a:prstGeom>
          <a:ln w="1270">
            <a:solidFill>
              <a:schemeClr val="lt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任意多边形: 形状 13"/>
          <p:cNvSpPr>
            <a:spLocks noChangeAspect="1"/>
          </p:cNvSpPr>
          <p:nvPr>
            <p:custDataLst>
              <p:tags r:id="rId3"/>
            </p:custDataLst>
          </p:nvPr>
        </p:nvSpPr>
        <p:spPr>
          <a:xfrm rot="10800000">
            <a:off x="4017645" y="4457700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任意多边形: 形状 14"/>
          <p:cNvSpPr>
            <a:spLocks noChangeAspect="1"/>
          </p:cNvSpPr>
          <p:nvPr>
            <p:custDataLst>
              <p:tags r:id="rId4"/>
            </p:custDataLst>
          </p:nvPr>
        </p:nvSpPr>
        <p:spPr>
          <a:xfrm rot="10800000">
            <a:off x="3737610" y="4457700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任意多边形: 形状 13"/>
          <p:cNvSpPr>
            <a:spLocks noChangeAspect="1"/>
          </p:cNvSpPr>
          <p:nvPr>
            <p:custDataLst>
              <p:tags r:id="rId5"/>
            </p:custDataLst>
          </p:nvPr>
        </p:nvSpPr>
        <p:spPr>
          <a:xfrm rot="10800000" flipH="1" flipV="1">
            <a:off x="1396841" y="1970723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14"/>
          <p:cNvSpPr>
            <a:spLocks noChangeAspect="1"/>
          </p:cNvSpPr>
          <p:nvPr>
            <p:custDataLst>
              <p:tags r:id="rId6"/>
            </p:custDataLst>
          </p:nvPr>
        </p:nvSpPr>
        <p:spPr>
          <a:xfrm rot="10800000" flipH="1" flipV="1">
            <a:off x="1676876" y="1970723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1" name="文本框 30"/>
          <p:cNvSpPr txBox="1"/>
          <p:nvPr>
            <p:custDataLst>
              <p:tags r:id="rId7"/>
            </p:custDataLst>
          </p:nvPr>
        </p:nvSpPr>
        <p:spPr>
          <a:xfrm>
            <a:off x="4474210" y="1604645"/>
            <a:ext cx="4246245" cy="3524885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indent="457200" algn="just" fontAlgn="auto">
              <a:lnSpc>
                <a:spcPct val="150000"/>
              </a:lnSpc>
              <a:spcAft>
                <a:spcPts val="1200"/>
              </a:spcAft>
            </a:pPr>
            <a:r>
              <a:rPr lang="zh-CN" altLang="en-US" sz="1400"/>
              <a:t>依据《中华人民共和国环境保护法》《中华人民共和国水污染防治法》《中华人民共和国固体废物污染环境防治法》《中华人民共和国土壤污染防治法》《中华人民共和国突发事件应对法》《突发环境事件应急管理办法》《国家突发公共事件总体应急预案》《国家突发环境事件应急预案》《关于印发南水北调中线工程（南阳段）环境应急管理工作方案的通知》《关于印发南水北调中线总干渠南阳段突发事件环境应急预案的通知》及相关法律法规、规章、标准和文件</a:t>
            </a:r>
            <a:r>
              <a:rPr lang="en-US" altLang="zh-CN" sz="1400"/>
              <a:t>,</a:t>
            </a:r>
            <a:r>
              <a:rPr lang="zh-CN" altLang="en-US" sz="1400"/>
              <a:t>淅川县人民政府牵头草拟了《南水北调中线工程总干渠（淅川段）突发水污染事件专项应急预案》，向各乡镇（街道）和县直有关部门广泛征求意见，并按相关单位、专家提出的意见进行了修改完善。</a:t>
            </a:r>
            <a:endParaRPr lang="zh-CN" altLang="en-US" sz="1400"/>
          </a:p>
        </p:txBody>
      </p:sp>
      <p:sp>
        <p:nvSpPr>
          <p:cNvPr id="3" name="标题 2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1296988" y="2315369"/>
            <a:ext cx="2831306" cy="1772603"/>
          </a:xfrm>
        </p:spPr>
        <p:txBody>
          <a:bodyPr/>
          <a:lstStyle/>
          <a:p>
            <a:r>
              <a:rPr lang="zh-CN" altLang="en-US" sz="3300"/>
              <a:t>二、制定依据</a:t>
            </a:r>
            <a:endParaRPr lang="zh-CN" altLang="en-US" sz="3300"/>
          </a:p>
        </p:txBody>
      </p:sp>
    </p:spTree>
    <p:custDataLst>
      <p:tags r:id="rId9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装饰 1"/>
          <p:cNvSpPr/>
          <p:nvPr>
            <p:custDataLst>
              <p:tags r:id="rId1"/>
            </p:custDataLst>
          </p:nvPr>
        </p:nvSpPr>
        <p:spPr>
          <a:xfrm>
            <a:off x="800107" y="1543055"/>
            <a:ext cx="7543861" cy="3771930"/>
          </a:xfrm>
          <a:prstGeom prst="rect">
            <a:avLst/>
          </a:pr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1" lang="zh-CN" altLang="en-US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  <p:cxnSp>
        <p:nvCxnSpPr>
          <p:cNvPr id="9" name="装饰 2"/>
          <p:cNvCxnSpPr/>
          <p:nvPr>
            <p:custDataLst>
              <p:tags r:id="rId2"/>
            </p:custDataLst>
          </p:nvPr>
        </p:nvCxnSpPr>
        <p:spPr>
          <a:xfrm>
            <a:off x="4800638" y="2457463"/>
            <a:ext cx="0" cy="2028825"/>
          </a:xfrm>
          <a:prstGeom prst="line">
            <a:avLst/>
          </a:prstGeom>
          <a:ln w="1270">
            <a:solidFill>
              <a:schemeClr val="lt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任意多边形: 形状 13"/>
          <p:cNvSpPr>
            <a:spLocks noChangeAspect="1"/>
          </p:cNvSpPr>
          <p:nvPr>
            <p:custDataLst>
              <p:tags r:id="rId3"/>
            </p:custDataLst>
          </p:nvPr>
        </p:nvSpPr>
        <p:spPr>
          <a:xfrm rot="10800000">
            <a:off x="4017645" y="4457700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任意多边形: 形状 14"/>
          <p:cNvSpPr>
            <a:spLocks noChangeAspect="1"/>
          </p:cNvSpPr>
          <p:nvPr>
            <p:custDataLst>
              <p:tags r:id="rId4"/>
            </p:custDataLst>
          </p:nvPr>
        </p:nvSpPr>
        <p:spPr>
          <a:xfrm rot="10800000">
            <a:off x="3737610" y="4457700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任意多边形: 形状 13"/>
          <p:cNvSpPr>
            <a:spLocks noChangeAspect="1"/>
          </p:cNvSpPr>
          <p:nvPr>
            <p:custDataLst>
              <p:tags r:id="rId5"/>
            </p:custDataLst>
          </p:nvPr>
        </p:nvSpPr>
        <p:spPr>
          <a:xfrm rot="10800000" flipH="1" flipV="1">
            <a:off x="1396841" y="1970723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14"/>
          <p:cNvSpPr>
            <a:spLocks noChangeAspect="1"/>
          </p:cNvSpPr>
          <p:nvPr>
            <p:custDataLst>
              <p:tags r:id="rId6"/>
            </p:custDataLst>
          </p:nvPr>
        </p:nvSpPr>
        <p:spPr>
          <a:xfrm rot="10800000" flipH="1" flipV="1">
            <a:off x="1676876" y="1970723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1" name="文本框 30"/>
          <p:cNvSpPr txBox="1"/>
          <p:nvPr>
            <p:custDataLst>
              <p:tags r:id="rId7"/>
            </p:custDataLst>
          </p:nvPr>
        </p:nvSpPr>
        <p:spPr>
          <a:xfrm>
            <a:off x="5071745" y="1971040"/>
            <a:ext cx="2814955" cy="2915920"/>
          </a:xfrm>
          <a:prstGeom prst="rect">
            <a:avLst/>
          </a:prstGeom>
          <a:noFill/>
        </p:spPr>
        <p:txBody>
          <a:bodyPr wrap="square" rtlCol="0" anchor="ctr" anchorCtr="0">
            <a:normAutofit fontScale="90000" lnSpcReduction="10000"/>
          </a:bodyPr>
          <a:lstStyle/>
          <a:p>
            <a:pPr indent="457200" algn="just" fontAlgn="auto">
              <a:lnSpc>
                <a:spcPct val="150000"/>
              </a:lnSpc>
              <a:spcAft>
                <a:spcPts val="1200"/>
              </a:spcAft>
            </a:pPr>
            <a:r>
              <a:rPr lang="zh-CN" altLang="en-US" sz="1500"/>
              <a:t>《南水北调中线工程总干渠（淅川段）突发水污染事件专项应急预案》由南阳市生态环境局淅川分局于</a:t>
            </a:r>
            <a:r>
              <a:rPr lang="en-US" altLang="zh-CN" sz="1500"/>
              <a:t>2024</a:t>
            </a:r>
            <a:r>
              <a:rPr lang="zh-CN" altLang="en-US" sz="1500"/>
              <a:t>年</a:t>
            </a:r>
            <a:r>
              <a:rPr lang="en-US" altLang="zh-CN" sz="1500"/>
              <a:t>9</a:t>
            </a:r>
            <a:r>
              <a:rPr lang="zh-CN" altLang="en-US" sz="1500"/>
              <a:t>月起草，</a:t>
            </a:r>
            <a:r>
              <a:rPr lang="en-US" altLang="zh-CN" sz="1500"/>
              <a:t>11</a:t>
            </a:r>
            <a:r>
              <a:rPr lang="zh-CN" altLang="en-US" sz="1500"/>
              <a:t>月向相关县直单位及专家征求了意见，根据反馈的意见和建议进行了补充完善并形成最终稿，同时通过了县司法局对该预案的合法性审查</a:t>
            </a:r>
            <a:r>
              <a:rPr lang="zh-CN" altLang="en-US" sz="1500"/>
              <a:t>。</a:t>
            </a:r>
            <a:endParaRPr lang="zh-CN" altLang="en-US" sz="1500"/>
          </a:p>
        </p:txBody>
      </p:sp>
      <p:sp>
        <p:nvSpPr>
          <p:cNvPr id="3" name="标题 2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1397318" y="2540794"/>
            <a:ext cx="2831306" cy="1772603"/>
          </a:xfrm>
        </p:spPr>
        <p:txBody>
          <a:bodyPr/>
          <a:lstStyle/>
          <a:p>
            <a:r>
              <a:rPr lang="zh-CN" altLang="en-US" sz="3300"/>
              <a:t>三、起草及制定过程</a:t>
            </a:r>
            <a:endParaRPr lang="zh-CN" altLang="en-US" sz="3300"/>
          </a:p>
        </p:txBody>
      </p:sp>
    </p:spTree>
    <p:custDataLst>
      <p:tags r:id="rId9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图示 5"/>
          <p:cNvGraphicFramePr/>
          <p:nvPr/>
        </p:nvGraphicFramePr>
        <p:xfrm>
          <a:off x="508000" y="719455"/>
          <a:ext cx="8128000" cy="5418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  <p:custDataLst>
      <p:tags r:id="rId6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图示 5"/>
          <p:cNvGraphicFramePr/>
          <p:nvPr/>
        </p:nvGraphicFramePr>
        <p:xfrm>
          <a:off x="508000" y="719455"/>
          <a:ext cx="8128000" cy="5418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  <p:custDataLst>
      <p:tags r:id="rId6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图示 5"/>
          <p:cNvGraphicFramePr/>
          <p:nvPr/>
        </p:nvGraphicFramePr>
        <p:xfrm>
          <a:off x="508000" y="719455"/>
          <a:ext cx="8128000" cy="5418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  <p:custDataLst>
      <p:tags r:id="rId6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图示 5"/>
          <p:cNvGraphicFramePr/>
          <p:nvPr/>
        </p:nvGraphicFramePr>
        <p:xfrm>
          <a:off x="508000" y="719455"/>
          <a:ext cx="8128000" cy="5418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  <p:custDataLst>
      <p:tags r:id="rId6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装饰 1"/>
          <p:cNvSpPr/>
          <p:nvPr>
            <p:custDataLst>
              <p:tags r:id="rId1"/>
            </p:custDataLst>
          </p:nvPr>
        </p:nvSpPr>
        <p:spPr>
          <a:xfrm>
            <a:off x="800107" y="1543055"/>
            <a:ext cx="7543861" cy="3771930"/>
          </a:xfrm>
          <a:prstGeom prst="rect">
            <a:avLst/>
          </a:pr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1" lang="zh-CN" altLang="en-US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  <p:cxnSp>
        <p:nvCxnSpPr>
          <p:cNvPr id="9" name="装饰 2"/>
          <p:cNvCxnSpPr/>
          <p:nvPr>
            <p:custDataLst>
              <p:tags r:id="rId2"/>
            </p:custDataLst>
          </p:nvPr>
        </p:nvCxnSpPr>
        <p:spPr>
          <a:xfrm>
            <a:off x="4800638" y="2457463"/>
            <a:ext cx="0" cy="2028825"/>
          </a:xfrm>
          <a:prstGeom prst="line">
            <a:avLst/>
          </a:prstGeom>
          <a:ln w="1270">
            <a:solidFill>
              <a:schemeClr val="lt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任意多边形: 形状 13"/>
          <p:cNvSpPr>
            <a:spLocks noChangeAspect="1"/>
          </p:cNvSpPr>
          <p:nvPr>
            <p:custDataLst>
              <p:tags r:id="rId3"/>
            </p:custDataLst>
          </p:nvPr>
        </p:nvSpPr>
        <p:spPr>
          <a:xfrm rot="10800000">
            <a:off x="4017645" y="4457700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任意多边形: 形状 14"/>
          <p:cNvSpPr>
            <a:spLocks noChangeAspect="1"/>
          </p:cNvSpPr>
          <p:nvPr>
            <p:custDataLst>
              <p:tags r:id="rId4"/>
            </p:custDataLst>
          </p:nvPr>
        </p:nvSpPr>
        <p:spPr>
          <a:xfrm rot="10800000">
            <a:off x="3737610" y="4457700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任意多边形: 形状 13"/>
          <p:cNvSpPr>
            <a:spLocks noChangeAspect="1"/>
          </p:cNvSpPr>
          <p:nvPr>
            <p:custDataLst>
              <p:tags r:id="rId5"/>
            </p:custDataLst>
          </p:nvPr>
        </p:nvSpPr>
        <p:spPr>
          <a:xfrm rot="10800000" flipH="1" flipV="1">
            <a:off x="1396841" y="1970723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14"/>
          <p:cNvSpPr>
            <a:spLocks noChangeAspect="1"/>
          </p:cNvSpPr>
          <p:nvPr>
            <p:custDataLst>
              <p:tags r:id="rId6"/>
            </p:custDataLst>
          </p:nvPr>
        </p:nvSpPr>
        <p:spPr>
          <a:xfrm rot="10800000" flipH="1" flipV="1">
            <a:off x="1676876" y="1970723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1" name="文本框 30"/>
          <p:cNvSpPr txBox="1"/>
          <p:nvPr>
            <p:custDataLst>
              <p:tags r:id="rId7"/>
            </p:custDataLst>
          </p:nvPr>
        </p:nvSpPr>
        <p:spPr>
          <a:xfrm>
            <a:off x="5372576" y="1970723"/>
            <a:ext cx="2513648" cy="2915603"/>
          </a:xfrm>
          <a:prstGeom prst="rect">
            <a:avLst/>
          </a:prstGeom>
          <a:noFill/>
        </p:spPr>
        <p:txBody>
          <a:bodyPr wrap="square" rtlCol="0" anchor="ctr" anchorCtr="0">
            <a:normAutofit lnSpcReduction="20000"/>
          </a:bodyPr>
          <a:lstStyle/>
          <a:p>
            <a:pPr indent="457200" algn="just" fontAlgn="auto">
              <a:lnSpc>
                <a:spcPct val="150000"/>
              </a:lnSpc>
              <a:spcAft>
                <a:spcPts val="1200"/>
              </a:spcAft>
            </a:pPr>
            <a:r>
              <a:rPr lang="zh-CN" altLang="en-US" sz="1500"/>
              <a:t>适用于南水北调中线工程总干渠（淅川段）突发水污染事件。</a:t>
            </a:r>
            <a:endParaRPr lang="zh-CN" altLang="en-US" sz="1500"/>
          </a:p>
        </p:txBody>
      </p:sp>
      <p:sp>
        <p:nvSpPr>
          <p:cNvPr id="3" name="标题 2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1397318" y="2540794"/>
            <a:ext cx="2831306" cy="1772603"/>
          </a:xfrm>
        </p:spPr>
        <p:txBody>
          <a:bodyPr/>
          <a:lstStyle/>
          <a:p>
            <a:r>
              <a:rPr lang="zh-CN" altLang="en-US" sz="3300"/>
              <a:t>五、适用范围</a:t>
            </a:r>
            <a:endParaRPr lang="zh-CN" altLang="en-US" sz="3300"/>
          </a:p>
        </p:txBody>
      </p:sp>
    </p:spTree>
    <p:custDataLst>
      <p:tags r:id="rId9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COLOR_SCHEME_SHAPE_ID" val="5"/>
  <p:tag name="KSO_WM_UNIT_FOIL_COLOR" val="1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35638_1*i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BLOCK" val="0"/>
  <p:tag name="KSO_WM_UNIT_SM_LIMIT_TYPE" val="2"/>
  <p:tag name="KSO_WM_UNIT_DEC_AREA_ID" val="2fa145bd3ce240cdac5a3fce36474b9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1}"/>
  <p:tag name="KSO_WM_CHIP_GROUPID" val="5eedbec2fa6683b8872baabf"/>
  <p:tag name="KSO_WM_CHIP_XID" val="5eedbec2fa6683b8872baac0"/>
  <p:tag name="KSO_WM_UNIT_FILL_FORE_SCHEMECOLOR_INDEX_BRIGHTNESS" val="0"/>
  <p:tag name="KSO_WM_UNIT_FILL_FORE_SCHEMECOLOR_INDEX" val="16"/>
  <p:tag name="KSO_WM_UNIT_FILL_TYPE" val="1"/>
  <p:tag name="KSO_WM_UNIT_VALUE" val="833"/>
  <p:tag name="KSO_WM_TEMPLATE_ASSEMBLE_XID" val="60656f514054ed1e2fb807bb"/>
  <p:tag name="KSO_WM_TEMPLATE_ASSEMBLE_GROUPID" val="60656f514054ed1e2fb807bb"/>
</p:tagLst>
</file>

<file path=ppt/tags/tag10.xml><?xml version="1.0" encoding="utf-8"?>
<p:tagLst xmlns:p="http://schemas.openxmlformats.org/presentationml/2006/main">
  <p:tag name="KSO_WM_UNIT_COLOR_SCHEME_SHAPE_ID" val="5"/>
  <p:tag name="KSO_WM_UNIT_FOIL_COLOR" val="1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35638_1*i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BLOCK" val="0"/>
  <p:tag name="KSO_WM_UNIT_SM_LIMIT_TYPE" val="2"/>
  <p:tag name="KSO_WM_UNIT_DEC_AREA_ID" val="2fa145bd3ce240cdac5a3fce36474b9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1}"/>
  <p:tag name="KSO_WM_CHIP_GROUPID" val="5eedbec2fa6683b8872baabf"/>
  <p:tag name="KSO_WM_CHIP_XID" val="5eedbec2fa6683b8872baac0"/>
  <p:tag name="KSO_WM_UNIT_FILL_FORE_SCHEMECOLOR_INDEX_BRIGHTNESS" val="0"/>
  <p:tag name="KSO_WM_UNIT_FILL_FORE_SCHEMECOLOR_INDEX" val="16"/>
  <p:tag name="KSO_WM_UNIT_FILL_TYPE" val="1"/>
  <p:tag name="KSO_WM_UNIT_VALUE" val="833"/>
  <p:tag name="KSO_WM_TEMPLATE_ASSEMBLE_XID" val="60656f514054ed1e2fb807bb"/>
  <p:tag name="KSO_WM_TEMPLATE_ASSEMBLE_GROUPID" val="60656f514054ed1e2fb807bb"/>
</p:tagLst>
</file>

<file path=ppt/tags/tag11.xml><?xml version="1.0" encoding="utf-8"?>
<p:tagLst xmlns:p="http://schemas.openxmlformats.org/presentationml/2006/main">
  <p:tag name="KSO_WM_UNIT_COLOR_SCHEME_SHAPE_ID" val="6"/>
  <p:tag name="KSO_WM_UNIT_COLOR_SCHEME_PARENT_PAGE" val="0_1"/>
  <p:tag name="KSO_WM_UNIT_DECOLORIZATION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custom20235638_1*i*2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BLOCK" val="0"/>
  <p:tag name="KSO_WM_UNIT_SM_LIMIT_TYPE" val="3"/>
  <p:tag name="KSO_WM_UNIT_DEC_AREA_ID" val="d7d48ecdf2834254b3430afcf23f6955"/>
  <p:tag name="KSO_WM_UNIT_DECORATE_INFO" val="{&quot;DecorateInfoH&quot;:{&quot;IsAbs&quot;:true},&quot;DecorateInfoW&quot;:{&quot;IsAbs&quot;:false},&quot;DecorateInfoX&quot;:{&quot;IsAbs&quot;:true,&quot;Pos&quot;:2},&quot;DecorateInfoY&quot;:{&quot;IsAbs&quot;:true,&quot;Pos&quot;:1},&quot;ReferentInfo&quot;:{&quot;Id&quot;:&quot;320a74f8add64b71a2b7da13709a2786&quot;,&quot;X&quot;:{&quot;Pos&quot;:0},&quot;Y&quot;:{&quot;Pos&quot;:1}},&quot;whChangeMode&quot;:0}"/>
  <p:tag name="KSO_WM_CHIP_GROUPID" val="5eedbec2fa6683b8872baabf"/>
  <p:tag name="KSO_WM_CHIP_XID" val="5eedbec2fa6683b8872baac0"/>
  <p:tag name="KSO_WM_UNIT_LINE_FORE_SCHEMECOLOR_INDEX_BRIGHTNESS" val="-0.15"/>
  <p:tag name="KSO_WM_UNIT_LINE_FORE_SCHEMECOLOR_INDEX" val="14"/>
  <p:tag name="KSO_WM_UNIT_LINE_FILL_TYPE" val="2"/>
  <p:tag name="KSO_WM_TEMPLATE_ASSEMBLE_XID" val="60656f514054ed1e2fb807bb"/>
  <p:tag name="KSO_WM_TEMPLATE_ASSEMBLE_GROUPID" val="60656f514054ed1e2fb807bb"/>
</p:tagLst>
</file>

<file path=ppt/tags/tag12.xml><?xml version="1.0" encoding="utf-8"?>
<p:tagLst xmlns:p="http://schemas.openxmlformats.org/presentationml/2006/main">
  <p:tag name="KSO_WM_UNIT_COLOR_SCHEME_SHAPE_ID" val="14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custom20235638_1*i*5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13.xml><?xml version="1.0" encoding="utf-8"?>
<p:tagLst xmlns:p="http://schemas.openxmlformats.org/presentationml/2006/main">
  <p:tag name="KSO_WM_UNIT_COLOR_SCHEME_SHAPE_ID" val="15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custom20235638_1*i*3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14.xml><?xml version="1.0" encoding="utf-8"?>
<p:tagLst xmlns:p="http://schemas.openxmlformats.org/presentationml/2006/main">
  <p:tag name="KSO_WM_UNIT_COLOR_SCHEME_SHAPE_ID" val="14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custom20235638_1*i*6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15.xml><?xml version="1.0" encoding="utf-8"?>
<p:tagLst xmlns:p="http://schemas.openxmlformats.org/presentationml/2006/main">
  <p:tag name="KSO_WM_UNIT_COLOR_SCHEME_SHAPE_ID" val="15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custom20235638_1*i*4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1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35638_1*f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SUBTYPE" val="a"/>
  <p:tag name="KSO_WM_UNIT_TEXT_LAYER_COUNT" val="1"/>
  <p:tag name="KSO_WM_UNIT_VALUE" val="96"/>
  <p:tag name="KSO_WM_UNIT_PRESET_TEXT" val="单击此处输入你的正文，文字是您思想的提炼，为了最终演示发布的良好效果，请言简意赅的阐述观点。&#10;根据需要可酌情增减文字，以便观者可以准确理解您所传达的信息。"/>
  <p:tag name="KSO_WM_UNIT_TEXT_TYPE" val="1"/>
</p:tagLst>
</file>

<file path=ppt/tags/tag1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5638_1*a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VALUE" val="21"/>
  <p:tag name="KSO_WM_UNIT_PRESET_TEXT" val="点击此处添加标题内容"/>
  <p:tag name="KSO_WM_UNIT_TEXT_TYPE" val="1"/>
</p:tagLst>
</file>

<file path=ppt/tags/tag18.xml><?xml version="1.0" encoding="utf-8"?>
<p:tagLst xmlns:p="http://schemas.openxmlformats.org/presentationml/2006/main">
  <p:tag name="KSO_WM_SLIDE_ID" val="custom20235638_1"/>
  <p:tag name="KSO_WM_TEMPLATE_SUBCATEGORY" val="0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5638"/>
  <p:tag name="KSO_WM_SLIDE_TYPE" val="text"/>
  <p:tag name="KSO_WM_SLIDE_SUBTYPE" val="picTxt"/>
  <p:tag name="KSO_WM_SLIDE_SIZE" val="792*396"/>
  <p:tag name="KSO_WM_SLIDE_POSITION" val="84*72"/>
  <p:tag name="KSO_WM_SLIDE_LAYOUT" val="a_f"/>
  <p:tag name="KSO_WM_SLIDE_LAYOUT_CNT" val="1_1"/>
  <p:tag name="KSO_WM_SPECIAL_SOURCE" val="bdnull"/>
</p:tagLst>
</file>

<file path=ppt/tags/tag19.xml><?xml version="1.0" encoding="utf-8"?>
<p:tagLst xmlns:p="http://schemas.openxmlformats.org/presentationml/2006/main">
  <p:tag name="KSO_WM_UNIT_COLOR_SCHEME_SHAPE_ID" val="5"/>
  <p:tag name="KSO_WM_UNIT_FOIL_COLOR" val="1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35638_1*i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BLOCK" val="0"/>
  <p:tag name="KSO_WM_UNIT_SM_LIMIT_TYPE" val="2"/>
  <p:tag name="KSO_WM_UNIT_DEC_AREA_ID" val="2fa145bd3ce240cdac5a3fce36474b9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1}"/>
  <p:tag name="KSO_WM_CHIP_GROUPID" val="5eedbec2fa6683b8872baabf"/>
  <p:tag name="KSO_WM_CHIP_XID" val="5eedbec2fa6683b8872baac0"/>
  <p:tag name="KSO_WM_UNIT_FILL_FORE_SCHEMECOLOR_INDEX_BRIGHTNESS" val="0"/>
  <p:tag name="KSO_WM_UNIT_FILL_FORE_SCHEMECOLOR_INDEX" val="16"/>
  <p:tag name="KSO_WM_UNIT_FILL_TYPE" val="1"/>
  <p:tag name="KSO_WM_UNIT_VALUE" val="833"/>
  <p:tag name="KSO_WM_TEMPLATE_ASSEMBLE_XID" val="60656f514054ed1e2fb807bb"/>
  <p:tag name="KSO_WM_TEMPLATE_ASSEMBLE_GROUPID" val="60656f514054ed1e2fb807bb"/>
</p:tagLst>
</file>

<file path=ppt/tags/tag2.xml><?xml version="1.0" encoding="utf-8"?>
<p:tagLst xmlns:p="http://schemas.openxmlformats.org/presentationml/2006/main">
  <p:tag name="KSO_WM_UNIT_COLOR_SCHEME_SHAPE_ID" val="6"/>
  <p:tag name="KSO_WM_UNIT_COLOR_SCHEME_PARENT_PAGE" val="0_1"/>
  <p:tag name="KSO_WM_UNIT_DECOLORIZATION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custom20235638_1*i*2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BLOCK" val="0"/>
  <p:tag name="KSO_WM_UNIT_SM_LIMIT_TYPE" val="3"/>
  <p:tag name="KSO_WM_UNIT_DEC_AREA_ID" val="d7d48ecdf2834254b3430afcf23f6955"/>
  <p:tag name="KSO_WM_UNIT_DECORATE_INFO" val="{&quot;DecorateInfoH&quot;:{&quot;IsAbs&quot;:true},&quot;DecorateInfoW&quot;:{&quot;IsAbs&quot;:false},&quot;DecorateInfoX&quot;:{&quot;IsAbs&quot;:true,&quot;Pos&quot;:2},&quot;DecorateInfoY&quot;:{&quot;IsAbs&quot;:true,&quot;Pos&quot;:1},&quot;ReferentInfo&quot;:{&quot;Id&quot;:&quot;320a74f8add64b71a2b7da13709a2786&quot;,&quot;X&quot;:{&quot;Pos&quot;:0},&quot;Y&quot;:{&quot;Pos&quot;:1}},&quot;whChangeMode&quot;:0}"/>
  <p:tag name="KSO_WM_CHIP_GROUPID" val="5eedbec2fa6683b8872baabf"/>
  <p:tag name="KSO_WM_CHIP_XID" val="5eedbec2fa6683b8872baac0"/>
  <p:tag name="KSO_WM_UNIT_LINE_FORE_SCHEMECOLOR_INDEX_BRIGHTNESS" val="-0.15"/>
  <p:tag name="KSO_WM_UNIT_LINE_FORE_SCHEMECOLOR_INDEX" val="14"/>
  <p:tag name="KSO_WM_UNIT_LINE_FILL_TYPE" val="2"/>
  <p:tag name="KSO_WM_TEMPLATE_ASSEMBLE_XID" val="60656f514054ed1e2fb807bb"/>
  <p:tag name="KSO_WM_TEMPLATE_ASSEMBLE_GROUPID" val="60656f514054ed1e2fb807bb"/>
</p:tagLst>
</file>

<file path=ppt/tags/tag20.xml><?xml version="1.0" encoding="utf-8"?>
<p:tagLst xmlns:p="http://schemas.openxmlformats.org/presentationml/2006/main">
  <p:tag name="KSO_WM_UNIT_COLOR_SCHEME_SHAPE_ID" val="6"/>
  <p:tag name="KSO_WM_UNIT_COLOR_SCHEME_PARENT_PAGE" val="0_1"/>
  <p:tag name="KSO_WM_UNIT_DECOLORIZATION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custom20235638_1*i*2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BLOCK" val="0"/>
  <p:tag name="KSO_WM_UNIT_SM_LIMIT_TYPE" val="3"/>
  <p:tag name="KSO_WM_UNIT_DEC_AREA_ID" val="d7d48ecdf2834254b3430afcf23f6955"/>
  <p:tag name="KSO_WM_UNIT_DECORATE_INFO" val="{&quot;DecorateInfoH&quot;:{&quot;IsAbs&quot;:true},&quot;DecorateInfoW&quot;:{&quot;IsAbs&quot;:false},&quot;DecorateInfoX&quot;:{&quot;IsAbs&quot;:true,&quot;Pos&quot;:2},&quot;DecorateInfoY&quot;:{&quot;IsAbs&quot;:true,&quot;Pos&quot;:1},&quot;ReferentInfo&quot;:{&quot;Id&quot;:&quot;320a74f8add64b71a2b7da13709a2786&quot;,&quot;X&quot;:{&quot;Pos&quot;:0},&quot;Y&quot;:{&quot;Pos&quot;:1}},&quot;whChangeMode&quot;:0}"/>
  <p:tag name="KSO_WM_CHIP_GROUPID" val="5eedbec2fa6683b8872baabf"/>
  <p:tag name="KSO_WM_CHIP_XID" val="5eedbec2fa6683b8872baac0"/>
  <p:tag name="KSO_WM_UNIT_LINE_FORE_SCHEMECOLOR_INDEX_BRIGHTNESS" val="-0.15"/>
  <p:tag name="KSO_WM_UNIT_LINE_FORE_SCHEMECOLOR_INDEX" val="14"/>
  <p:tag name="KSO_WM_UNIT_LINE_FILL_TYPE" val="2"/>
  <p:tag name="KSO_WM_TEMPLATE_ASSEMBLE_XID" val="60656f514054ed1e2fb807bb"/>
  <p:tag name="KSO_WM_TEMPLATE_ASSEMBLE_GROUPID" val="60656f514054ed1e2fb807bb"/>
</p:tagLst>
</file>

<file path=ppt/tags/tag21.xml><?xml version="1.0" encoding="utf-8"?>
<p:tagLst xmlns:p="http://schemas.openxmlformats.org/presentationml/2006/main">
  <p:tag name="KSO_WM_UNIT_COLOR_SCHEME_SHAPE_ID" val="14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custom20235638_1*i*5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22.xml><?xml version="1.0" encoding="utf-8"?>
<p:tagLst xmlns:p="http://schemas.openxmlformats.org/presentationml/2006/main">
  <p:tag name="KSO_WM_UNIT_COLOR_SCHEME_SHAPE_ID" val="15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custom20235638_1*i*3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23.xml><?xml version="1.0" encoding="utf-8"?>
<p:tagLst xmlns:p="http://schemas.openxmlformats.org/presentationml/2006/main">
  <p:tag name="KSO_WM_UNIT_COLOR_SCHEME_SHAPE_ID" val="14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custom20235638_1*i*6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24.xml><?xml version="1.0" encoding="utf-8"?>
<p:tagLst xmlns:p="http://schemas.openxmlformats.org/presentationml/2006/main">
  <p:tag name="KSO_WM_UNIT_COLOR_SCHEME_SHAPE_ID" val="15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custom20235638_1*i*4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2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35638_1*f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SUBTYPE" val="a"/>
  <p:tag name="KSO_WM_UNIT_TEXT_LAYER_COUNT" val="1"/>
  <p:tag name="KSO_WM_UNIT_VALUE" val="96"/>
  <p:tag name="KSO_WM_UNIT_PRESET_TEXT" val="单击此处输入你的正文，文字是您思想的提炼，为了最终演示发布的良好效果，请言简意赅的阐述观点。&#10;根据需要可酌情增减文字，以便观者可以准确理解您所传达的信息。"/>
  <p:tag name="KSO_WM_UNIT_TEXT_TYPE" val="1"/>
</p:tagLst>
</file>

<file path=ppt/tags/tag2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5638_1*a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VALUE" val="21"/>
  <p:tag name="KSO_WM_UNIT_PRESET_TEXT" val="点击此处添加标题内容"/>
  <p:tag name="KSO_WM_UNIT_TEXT_TYPE" val="1"/>
</p:tagLst>
</file>

<file path=ppt/tags/tag27.xml><?xml version="1.0" encoding="utf-8"?>
<p:tagLst xmlns:p="http://schemas.openxmlformats.org/presentationml/2006/main">
  <p:tag name="KSO_WM_SLIDE_ID" val="custom20235638_1"/>
  <p:tag name="KSO_WM_TEMPLATE_SUBCATEGORY" val="0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5638"/>
  <p:tag name="KSO_WM_SLIDE_TYPE" val="text"/>
  <p:tag name="KSO_WM_SLIDE_SUBTYPE" val="picTxt"/>
  <p:tag name="KSO_WM_SLIDE_SIZE" val="792*396"/>
  <p:tag name="KSO_WM_SLIDE_POSITION" val="84*72"/>
  <p:tag name="KSO_WM_SLIDE_LAYOUT" val="a_f"/>
  <p:tag name="KSO_WM_SLIDE_LAYOUT_CNT" val="1_1"/>
  <p:tag name="KSO_WM_SPECIAL_SOURCE" val="bdnull"/>
</p:tagLst>
</file>

<file path=ppt/tags/tag28.xml><?xml version="1.0" encoding="utf-8"?>
<p:tagLst xmlns:p="http://schemas.openxmlformats.org/presentationml/2006/main">
  <p:tag name="KSO_WM_SLIDE_ID" val="custom20235638_1"/>
  <p:tag name="KSO_WM_TEMPLATE_SUBCATEGORY" val="0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5638"/>
  <p:tag name="KSO_WM_SLIDE_TYPE" val="text"/>
  <p:tag name="KSO_WM_SLIDE_SUBTYPE" val="picTxt"/>
  <p:tag name="KSO_WM_SLIDE_SIZE" val="792*396"/>
  <p:tag name="KSO_WM_SLIDE_POSITION" val="84*72"/>
  <p:tag name="KSO_WM_SLIDE_LAYOUT" val="a_f"/>
  <p:tag name="KSO_WM_SLIDE_LAYOUT_CNT" val="1_1"/>
  <p:tag name="KSO_WM_SPECIAL_SOURCE" val="bdnull"/>
</p:tagLst>
</file>

<file path=ppt/tags/tag29.xml><?xml version="1.0" encoding="utf-8"?>
<p:tagLst xmlns:p="http://schemas.openxmlformats.org/presentationml/2006/main">
  <p:tag name="KSO_WM_SLIDE_ID" val="custom20235638_1"/>
  <p:tag name="KSO_WM_TEMPLATE_SUBCATEGORY" val="0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5638"/>
  <p:tag name="KSO_WM_SLIDE_TYPE" val="text"/>
  <p:tag name="KSO_WM_SLIDE_SUBTYPE" val="picTxt"/>
  <p:tag name="KSO_WM_SLIDE_SIZE" val="792*396"/>
  <p:tag name="KSO_WM_SLIDE_POSITION" val="84*72"/>
  <p:tag name="KSO_WM_SLIDE_LAYOUT" val="a_f"/>
  <p:tag name="KSO_WM_SLIDE_LAYOUT_CNT" val="1_1"/>
  <p:tag name="KSO_WM_SPECIAL_SOURCE" val="bdnull"/>
</p:tagLst>
</file>

<file path=ppt/tags/tag3.xml><?xml version="1.0" encoding="utf-8"?>
<p:tagLst xmlns:p="http://schemas.openxmlformats.org/presentationml/2006/main">
  <p:tag name="KSO_WM_UNIT_COLOR_SCHEME_SHAPE_ID" val="14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custom20235638_1*i*5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30.xml><?xml version="1.0" encoding="utf-8"?>
<p:tagLst xmlns:p="http://schemas.openxmlformats.org/presentationml/2006/main">
  <p:tag name="KSO_WM_SLIDE_ID" val="custom20235638_1"/>
  <p:tag name="KSO_WM_TEMPLATE_SUBCATEGORY" val="0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5638"/>
  <p:tag name="KSO_WM_SLIDE_TYPE" val="text"/>
  <p:tag name="KSO_WM_SLIDE_SUBTYPE" val="picTxt"/>
  <p:tag name="KSO_WM_SLIDE_SIZE" val="792*396"/>
  <p:tag name="KSO_WM_SLIDE_POSITION" val="84*72"/>
  <p:tag name="KSO_WM_SLIDE_LAYOUT" val="a_f"/>
  <p:tag name="KSO_WM_SLIDE_LAYOUT_CNT" val="1_1"/>
  <p:tag name="KSO_WM_SPECIAL_SOURCE" val="bdnull"/>
</p:tagLst>
</file>

<file path=ppt/tags/tag31.xml><?xml version="1.0" encoding="utf-8"?>
<p:tagLst xmlns:p="http://schemas.openxmlformats.org/presentationml/2006/main">
  <p:tag name="KSO_WM_SLIDE_ID" val="custom20235638_1"/>
  <p:tag name="KSO_WM_TEMPLATE_SUBCATEGORY" val="0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5638"/>
  <p:tag name="KSO_WM_SLIDE_TYPE" val="text"/>
  <p:tag name="KSO_WM_SLIDE_SUBTYPE" val="picTxt"/>
  <p:tag name="KSO_WM_SLIDE_SIZE" val="792*396"/>
  <p:tag name="KSO_WM_SLIDE_POSITION" val="84*72"/>
  <p:tag name="KSO_WM_SLIDE_LAYOUT" val="a_f"/>
  <p:tag name="KSO_WM_SLIDE_LAYOUT_CNT" val="1_1"/>
  <p:tag name="KSO_WM_SPECIAL_SOURCE" val="bdnull"/>
</p:tagLst>
</file>

<file path=ppt/tags/tag32.xml><?xml version="1.0" encoding="utf-8"?>
<p:tagLst xmlns:p="http://schemas.openxmlformats.org/presentationml/2006/main">
  <p:tag name="KSO_WM_UNIT_COLOR_SCHEME_SHAPE_ID" val="5"/>
  <p:tag name="KSO_WM_UNIT_FOIL_COLOR" val="1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35638_1*i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BLOCK" val="0"/>
  <p:tag name="KSO_WM_UNIT_SM_LIMIT_TYPE" val="2"/>
  <p:tag name="KSO_WM_UNIT_DEC_AREA_ID" val="2fa145bd3ce240cdac5a3fce36474b9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1}"/>
  <p:tag name="KSO_WM_CHIP_GROUPID" val="5eedbec2fa6683b8872baabf"/>
  <p:tag name="KSO_WM_CHIP_XID" val="5eedbec2fa6683b8872baac0"/>
  <p:tag name="KSO_WM_UNIT_FILL_FORE_SCHEMECOLOR_INDEX_BRIGHTNESS" val="0"/>
  <p:tag name="KSO_WM_UNIT_FILL_FORE_SCHEMECOLOR_INDEX" val="16"/>
  <p:tag name="KSO_WM_UNIT_FILL_TYPE" val="1"/>
  <p:tag name="KSO_WM_UNIT_VALUE" val="833"/>
  <p:tag name="KSO_WM_TEMPLATE_ASSEMBLE_XID" val="60656f514054ed1e2fb807bb"/>
  <p:tag name="KSO_WM_TEMPLATE_ASSEMBLE_GROUPID" val="60656f514054ed1e2fb807bb"/>
</p:tagLst>
</file>

<file path=ppt/tags/tag33.xml><?xml version="1.0" encoding="utf-8"?>
<p:tagLst xmlns:p="http://schemas.openxmlformats.org/presentationml/2006/main">
  <p:tag name="KSO_WM_UNIT_COLOR_SCHEME_SHAPE_ID" val="6"/>
  <p:tag name="KSO_WM_UNIT_COLOR_SCHEME_PARENT_PAGE" val="0_1"/>
  <p:tag name="KSO_WM_UNIT_DECOLORIZATION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custom20235638_1*i*2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BLOCK" val="0"/>
  <p:tag name="KSO_WM_UNIT_SM_LIMIT_TYPE" val="3"/>
  <p:tag name="KSO_WM_UNIT_DEC_AREA_ID" val="d7d48ecdf2834254b3430afcf23f6955"/>
  <p:tag name="KSO_WM_UNIT_DECORATE_INFO" val="{&quot;DecorateInfoH&quot;:{&quot;IsAbs&quot;:true},&quot;DecorateInfoW&quot;:{&quot;IsAbs&quot;:false},&quot;DecorateInfoX&quot;:{&quot;IsAbs&quot;:true,&quot;Pos&quot;:2},&quot;DecorateInfoY&quot;:{&quot;IsAbs&quot;:true,&quot;Pos&quot;:1},&quot;ReferentInfo&quot;:{&quot;Id&quot;:&quot;320a74f8add64b71a2b7da13709a2786&quot;,&quot;X&quot;:{&quot;Pos&quot;:0},&quot;Y&quot;:{&quot;Pos&quot;:1}},&quot;whChangeMode&quot;:0}"/>
  <p:tag name="KSO_WM_CHIP_GROUPID" val="5eedbec2fa6683b8872baabf"/>
  <p:tag name="KSO_WM_CHIP_XID" val="5eedbec2fa6683b8872baac0"/>
  <p:tag name="KSO_WM_UNIT_LINE_FORE_SCHEMECOLOR_INDEX_BRIGHTNESS" val="-0.15"/>
  <p:tag name="KSO_WM_UNIT_LINE_FORE_SCHEMECOLOR_INDEX" val="14"/>
  <p:tag name="KSO_WM_UNIT_LINE_FILL_TYPE" val="2"/>
  <p:tag name="KSO_WM_TEMPLATE_ASSEMBLE_XID" val="60656f514054ed1e2fb807bb"/>
  <p:tag name="KSO_WM_TEMPLATE_ASSEMBLE_GROUPID" val="60656f514054ed1e2fb807bb"/>
</p:tagLst>
</file>

<file path=ppt/tags/tag34.xml><?xml version="1.0" encoding="utf-8"?>
<p:tagLst xmlns:p="http://schemas.openxmlformats.org/presentationml/2006/main">
  <p:tag name="KSO_WM_UNIT_COLOR_SCHEME_SHAPE_ID" val="14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custom20235638_1*i*5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35.xml><?xml version="1.0" encoding="utf-8"?>
<p:tagLst xmlns:p="http://schemas.openxmlformats.org/presentationml/2006/main">
  <p:tag name="KSO_WM_UNIT_COLOR_SCHEME_SHAPE_ID" val="15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custom20235638_1*i*3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36.xml><?xml version="1.0" encoding="utf-8"?>
<p:tagLst xmlns:p="http://schemas.openxmlformats.org/presentationml/2006/main">
  <p:tag name="KSO_WM_UNIT_COLOR_SCHEME_SHAPE_ID" val="14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custom20235638_1*i*6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37.xml><?xml version="1.0" encoding="utf-8"?>
<p:tagLst xmlns:p="http://schemas.openxmlformats.org/presentationml/2006/main">
  <p:tag name="KSO_WM_UNIT_COLOR_SCHEME_SHAPE_ID" val="15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custom20235638_1*i*4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3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35638_1*f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SUBTYPE" val="a"/>
  <p:tag name="KSO_WM_UNIT_TEXT_LAYER_COUNT" val="1"/>
  <p:tag name="KSO_WM_UNIT_VALUE" val="96"/>
  <p:tag name="KSO_WM_UNIT_PRESET_TEXT" val="单击此处输入你的正文，文字是您思想的提炼，为了最终演示发布的良好效果，请言简意赅的阐述观点。&#10;根据需要可酌情增减文字，以便观者可以准确理解您所传达的信息。"/>
  <p:tag name="KSO_WM_UNIT_TEXT_TYPE" val="1"/>
</p:tagLst>
</file>

<file path=ppt/tags/tag3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5638_1*a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VALUE" val="21"/>
  <p:tag name="KSO_WM_UNIT_PRESET_TEXT" val="点击此处添加标题内容"/>
  <p:tag name="KSO_WM_UNIT_TEXT_TYPE" val="1"/>
</p:tagLst>
</file>

<file path=ppt/tags/tag4.xml><?xml version="1.0" encoding="utf-8"?>
<p:tagLst xmlns:p="http://schemas.openxmlformats.org/presentationml/2006/main">
  <p:tag name="KSO_WM_UNIT_COLOR_SCHEME_SHAPE_ID" val="15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custom20235638_1*i*3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40.xml><?xml version="1.0" encoding="utf-8"?>
<p:tagLst xmlns:p="http://schemas.openxmlformats.org/presentationml/2006/main">
  <p:tag name="KSO_WM_SLIDE_ID" val="custom20235638_1"/>
  <p:tag name="KSO_WM_TEMPLATE_SUBCATEGORY" val="0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5638"/>
  <p:tag name="KSO_WM_SLIDE_TYPE" val="text"/>
  <p:tag name="KSO_WM_SLIDE_SUBTYPE" val="picTxt"/>
  <p:tag name="KSO_WM_SLIDE_SIZE" val="792*396"/>
  <p:tag name="KSO_WM_SLIDE_POSITION" val="84*72"/>
  <p:tag name="KSO_WM_SLIDE_LAYOUT" val="a_f"/>
  <p:tag name="KSO_WM_SLIDE_LAYOUT_CNT" val="1_1"/>
  <p:tag name="KSO_WM_SPECIAL_SOURCE" val="bdnull"/>
</p:tagLst>
</file>

<file path=ppt/tags/tag41.xml><?xml version="1.0" encoding="utf-8"?>
<p:tagLst xmlns:p="http://schemas.openxmlformats.org/presentationml/2006/main">
  <p:tag name="KSO_WM_UNIT_COLOR_SCHEME_SHAPE_ID" val="5"/>
  <p:tag name="KSO_WM_UNIT_FOIL_COLOR" val="1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35638_1*i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BLOCK" val="0"/>
  <p:tag name="KSO_WM_UNIT_SM_LIMIT_TYPE" val="2"/>
  <p:tag name="KSO_WM_UNIT_DEC_AREA_ID" val="2fa145bd3ce240cdac5a3fce36474b9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1}"/>
  <p:tag name="KSO_WM_CHIP_GROUPID" val="5eedbec2fa6683b8872baabf"/>
  <p:tag name="KSO_WM_CHIP_XID" val="5eedbec2fa6683b8872baac0"/>
  <p:tag name="KSO_WM_UNIT_FILL_FORE_SCHEMECOLOR_INDEX_BRIGHTNESS" val="0"/>
  <p:tag name="KSO_WM_UNIT_FILL_FORE_SCHEMECOLOR_INDEX" val="16"/>
  <p:tag name="KSO_WM_UNIT_FILL_TYPE" val="1"/>
  <p:tag name="KSO_WM_UNIT_VALUE" val="833"/>
  <p:tag name="KSO_WM_TEMPLATE_ASSEMBLE_XID" val="60656f514054ed1e2fb807bb"/>
  <p:tag name="KSO_WM_TEMPLATE_ASSEMBLE_GROUPID" val="60656f514054ed1e2fb807bb"/>
</p:tagLst>
</file>

<file path=ppt/tags/tag42.xml><?xml version="1.0" encoding="utf-8"?>
<p:tagLst xmlns:p="http://schemas.openxmlformats.org/presentationml/2006/main">
  <p:tag name="KSO_WM_UNIT_COLOR_SCHEME_SHAPE_ID" val="6"/>
  <p:tag name="KSO_WM_UNIT_COLOR_SCHEME_PARENT_PAGE" val="0_1"/>
  <p:tag name="KSO_WM_UNIT_DECOLORIZATION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custom20235638_1*i*2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BLOCK" val="0"/>
  <p:tag name="KSO_WM_UNIT_SM_LIMIT_TYPE" val="3"/>
  <p:tag name="KSO_WM_UNIT_DEC_AREA_ID" val="d7d48ecdf2834254b3430afcf23f6955"/>
  <p:tag name="KSO_WM_UNIT_DECORATE_INFO" val="{&quot;DecorateInfoH&quot;:{&quot;IsAbs&quot;:true},&quot;DecorateInfoW&quot;:{&quot;IsAbs&quot;:false},&quot;DecorateInfoX&quot;:{&quot;IsAbs&quot;:true,&quot;Pos&quot;:2},&quot;DecorateInfoY&quot;:{&quot;IsAbs&quot;:true,&quot;Pos&quot;:1},&quot;ReferentInfo&quot;:{&quot;Id&quot;:&quot;320a74f8add64b71a2b7da13709a2786&quot;,&quot;X&quot;:{&quot;Pos&quot;:0},&quot;Y&quot;:{&quot;Pos&quot;:1}},&quot;whChangeMode&quot;:0}"/>
  <p:tag name="KSO_WM_CHIP_GROUPID" val="5eedbec2fa6683b8872baabf"/>
  <p:tag name="KSO_WM_CHIP_XID" val="5eedbec2fa6683b8872baac0"/>
  <p:tag name="KSO_WM_UNIT_LINE_FORE_SCHEMECOLOR_INDEX_BRIGHTNESS" val="-0.15"/>
  <p:tag name="KSO_WM_UNIT_LINE_FORE_SCHEMECOLOR_INDEX" val="14"/>
  <p:tag name="KSO_WM_UNIT_LINE_FILL_TYPE" val="2"/>
  <p:tag name="KSO_WM_TEMPLATE_ASSEMBLE_XID" val="60656f514054ed1e2fb807bb"/>
  <p:tag name="KSO_WM_TEMPLATE_ASSEMBLE_GROUPID" val="60656f514054ed1e2fb807bb"/>
</p:tagLst>
</file>

<file path=ppt/tags/tag43.xml><?xml version="1.0" encoding="utf-8"?>
<p:tagLst xmlns:p="http://schemas.openxmlformats.org/presentationml/2006/main">
  <p:tag name="KSO_WM_UNIT_COLOR_SCHEME_SHAPE_ID" val="14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custom20235638_1*i*5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44.xml><?xml version="1.0" encoding="utf-8"?>
<p:tagLst xmlns:p="http://schemas.openxmlformats.org/presentationml/2006/main">
  <p:tag name="KSO_WM_UNIT_COLOR_SCHEME_SHAPE_ID" val="15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custom20235638_1*i*3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45.xml><?xml version="1.0" encoding="utf-8"?>
<p:tagLst xmlns:p="http://schemas.openxmlformats.org/presentationml/2006/main">
  <p:tag name="KSO_WM_UNIT_COLOR_SCHEME_SHAPE_ID" val="14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custom20235638_1*i*6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46.xml><?xml version="1.0" encoding="utf-8"?>
<p:tagLst xmlns:p="http://schemas.openxmlformats.org/presentationml/2006/main">
  <p:tag name="KSO_WM_UNIT_COLOR_SCHEME_SHAPE_ID" val="15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custom20235638_1*i*4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4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35638_1*f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SUBTYPE" val="a"/>
  <p:tag name="KSO_WM_UNIT_TEXT_LAYER_COUNT" val="1"/>
  <p:tag name="KSO_WM_UNIT_VALUE" val="96"/>
  <p:tag name="KSO_WM_UNIT_PRESET_TEXT" val="单击此处输入你的正文，文字是您思想的提炼，为了最终演示发布的良好效果，请言简意赅的阐述观点。&#10;根据需要可酌情增减文字，以便观者可以准确理解您所传达的信息。"/>
  <p:tag name="KSO_WM_UNIT_TEXT_TYPE" val="1"/>
</p:tagLst>
</file>

<file path=ppt/tags/tag4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5638_1*a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VALUE" val="21"/>
  <p:tag name="KSO_WM_UNIT_PRESET_TEXT" val="点击此处添加标题内容"/>
  <p:tag name="KSO_WM_UNIT_TEXT_TYPE" val="1"/>
</p:tagLst>
</file>

<file path=ppt/tags/tag49.xml><?xml version="1.0" encoding="utf-8"?>
<p:tagLst xmlns:p="http://schemas.openxmlformats.org/presentationml/2006/main">
  <p:tag name="KSO_WM_SLIDE_ID" val="custom20235638_1"/>
  <p:tag name="KSO_WM_TEMPLATE_SUBCATEGORY" val="0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5638"/>
  <p:tag name="KSO_WM_SLIDE_TYPE" val="text"/>
  <p:tag name="KSO_WM_SLIDE_SUBTYPE" val="picTxt"/>
  <p:tag name="KSO_WM_SLIDE_SIZE" val="792*396"/>
  <p:tag name="KSO_WM_SLIDE_POSITION" val="84*72"/>
  <p:tag name="KSO_WM_SLIDE_LAYOUT" val="a_f"/>
  <p:tag name="KSO_WM_SLIDE_LAYOUT_CNT" val="1_1"/>
  <p:tag name="KSO_WM_SPECIAL_SOURCE" val="bdnull"/>
</p:tagLst>
</file>

<file path=ppt/tags/tag5.xml><?xml version="1.0" encoding="utf-8"?>
<p:tagLst xmlns:p="http://schemas.openxmlformats.org/presentationml/2006/main">
  <p:tag name="KSO_WM_UNIT_COLOR_SCHEME_SHAPE_ID" val="14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custom20235638_1*i*6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50.xml><?xml version="1.0" encoding="utf-8"?>
<p:tagLst xmlns:p="http://schemas.openxmlformats.org/presentationml/2006/main">
  <p:tag name="commondata" val="eyJoZGlkIjoiMDExYmQ0MTFiNjdmOWFjZWIxMTlmYmJkMGU0YTc0MmMifQ=="/>
</p:tagLst>
</file>

<file path=ppt/tags/tag6.xml><?xml version="1.0" encoding="utf-8"?>
<p:tagLst xmlns:p="http://schemas.openxmlformats.org/presentationml/2006/main">
  <p:tag name="KSO_WM_UNIT_COLOR_SCHEME_SHAPE_ID" val="15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custom20235638_1*i*4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35638_1*f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SUBTYPE" val="a"/>
  <p:tag name="KSO_WM_UNIT_TEXT_LAYER_COUNT" val="1"/>
  <p:tag name="KSO_WM_UNIT_VALUE" val="96"/>
  <p:tag name="KSO_WM_UNIT_PRESET_TEXT" val="单击此处输入你的正文，文字是您思想的提炼，为了最终演示发布的良好效果，请言简意赅的阐述观点。&#10;根据需要可酌情增减文字，以便观者可以准确理解您所传达的信息。"/>
  <p:tag name="KSO_WM_UNIT_TEXT_TYPE" val="1"/>
</p:tagLst>
</file>

<file path=ppt/tags/tag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5638_1*a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VALUE" val="21"/>
  <p:tag name="KSO_WM_UNIT_PRESET_TEXT" val="点击此处添加标题内容"/>
  <p:tag name="KSO_WM_UNIT_TEXT_TYPE" val="1"/>
</p:tagLst>
</file>

<file path=ppt/tags/tag9.xml><?xml version="1.0" encoding="utf-8"?>
<p:tagLst xmlns:p="http://schemas.openxmlformats.org/presentationml/2006/main">
  <p:tag name="KSO_WM_SLIDE_ID" val="custom20235638_1"/>
  <p:tag name="KSO_WM_TEMPLATE_SUBCATEGORY" val="0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5638"/>
  <p:tag name="KSO_WM_SLIDE_TYPE" val="text"/>
  <p:tag name="KSO_WM_SLIDE_SUBTYPE" val="picTxt"/>
  <p:tag name="KSO_WM_SLIDE_SIZE" val="792*396"/>
  <p:tag name="KSO_WM_SLIDE_POSITION" val="84*72"/>
  <p:tag name="KSO_WM_SLIDE_LAYOUT" val="a_f"/>
  <p:tag name="KSO_WM_SLIDE_LAYOUT_CNT" val="1_1"/>
  <p:tag name="KSO_WM_SPECIAL_SOURCE" val="bdnull"/>
</p:tagLst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688</Words>
  <Application>WPS 演示</Application>
  <PresentationFormat>全屏显示(4:3)</PresentationFormat>
  <Paragraphs>26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Arial</vt:lpstr>
      <vt:lpstr>宋体</vt:lpstr>
      <vt:lpstr>Wingdings</vt:lpstr>
      <vt:lpstr>Times New Roman</vt:lpstr>
      <vt:lpstr>微软雅黑</vt:lpstr>
      <vt:lpstr>Arial Unicode MS</vt:lpstr>
      <vt:lpstr>Calibri</vt:lpstr>
      <vt:lpstr>默认设计模板</vt:lpstr>
      <vt:lpstr>PowerPoint 演示文稿</vt:lpstr>
      <vt:lpstr>一、制定背景</vt:lpstr>
      <vt:lpstr>二、制定依据</vt:lpstr>
      <vt:lpstr>三、起草及制定过程</vt:lpstr>
      <vt:lpstr>PowerPoint 演示文稿</vt:lpstr>
      <vt:lpstr>PowerPoint 演示文稿</vt:lpstr>
      <vt:lpstr>PowerPoint 演示文稿</vt:lpstr>
      <vt:lpstr>PowerPoint 演示文稿</vt:lpstr>
      <vt:lpstr>五、适用范围</vt:lpstr>
      <vt:lpstr>六、解读机关及联系方式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郑州金瑜隆隔热材料有限公司 年产25万平方米节能隔热保温材料项目 </dc:title>
  <dc:creator>微软用户</dc:creator>
  <cp:lastModifiedBy>杨才</cp:lastModifiedBy>
  <cp:revision>476</cp:revision>
  <dcterms:created xsi:type="dcterms:W3CDTF">2012-06-13T10:28:00Z</dcterms:created>
  <dcterms:modified xsi:type="dcterms:W3CDTF">2025-04-25T09:29:23Z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2052-12.1.0.20784</vt:lpwstr>
  </property>
  <property fmtid="{D5CDD505-2E9C-101B-9397-08002B2CF9AE}" pid="3" name="ICV">
    <vt:lpwstr>A91188CCFB5E42898F4D0138796D2FA8_12</vt:lpwstr>
  </property>
</Properties>
</file>